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6" r:id="rId4"/>
    <p:sldId id="274" r:id="rId5"/>
    <p:sldId id="271" r:id="rId6"/>
    <p:sldId id="273" r:id="rId7"/>
    <p:sldId id="275" r:id="rId8"/>
    <p:sldId id="279" r:id="rId9"/>
    <p:sldId id="268" r:id="rId10"/>
    <p:sldId id="281" r:id="rId11"/>
    <p:sldId id="280" r:id="rId12"/>
    <p:sldId id="276" r:id="rId13"/>
    <p:sldId id="278" r:id="rId14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30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.vzd.gov.lv\NM$\C\AldisRausis\My%20Documents\Dokumenti\Kadastrs\Likums\KA%20darba%20grupa\Kadastra%20dati\statistika%2028%2007%20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.vzd.gov.lv\NM$\C\AldisRausis\My%20Documents\Dokumenti\Kadastrs\Likums\KA%20darba%20grupa\Merniecibas_gadi_2015042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6">
            <a:lumMod val="40000"/>
            <a:lumOff val="6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7168635170605"/>
          <c:y val="8.5436702610205792E-2"/>
          <c:w val="0.68904636920384954"/>
          <c:h val="0.772179935841353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'PTI-NTI+vecums'!$W$34</c:f>
              <c:strCache>
                <c:ptCount val="1"/>
                <c:pt idx="0">
                  <c:v>MAX survey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'PTI-NTI+vecums'!$X$33:$AO$33</c:f>
              <c:strCache>
                <c:ptCount val="18"/>
                <c:pt idx="0">
                  <c:v>&lt;1998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2004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strCache>
            </c:strRef>
          </c:cat>
          <c:val>
            <c:numRef>
              <c:f>'PTI-NTI+vecums'!$X$34:$AO$34</c:f>
              <c:numCache>
                <c:formatCode>General</c:formatCode>
                <c:ptCount val="18"/>
                <c:pt idx="0">
                  <c:v>85405</c:v>
                </c:pt>
                <c:pt idx="1">
                  <c:v>43956</c:v>
                </c:pt>
                <c:pt idx="2">
                  <c:v>53036</c:v>
                </c:pt>
                <c:pt idx="3">
                  <c:v>116128</c:v>
                </c:pt>
                <c:pt idx="4">
                  <c:v>85452</c:v>
                </c:pt>
                <c:pt idx="5">
                  <c:v>71192</c:v>
                </c:pt>
                <c:pt idx="6">
                  <c:v>78449</c:v>
                </c:pt>
                <c:pt idx="7">
                  <c:v>86697</c:v>
                </c:pt>
                <c:pt idx="8">
                  <c:v>76876</c:v>
                </c:pt>
                <c:pt idx="9">
                  <c:v>76788</c:v>
                </c:pt>
                <c:pt idx="10">
                  <c:v>54165</c:v>
                </c:pt>
                <c:pt idx="11">
                  <c:v>36956</c:v>
                </c:pt>
                <c:pt idx="12">
                  <c:v>17255</c:v>
                </c:pt>
                <c:pt idx="13">
                  <c:v>11732</c:v>
                </c:pt>
                <c:pt idx="14">
                  <c:v>9954</c:v>
                </c:pt>
                <c:pt idx="15">
                  <c:v>18431</c:v>
                </c:pt>
                <c:pt idx="16">
                  <c:v>16606</c:v>
                </c:pt>
                <c:pt idx="17">
                  <c:v>16812</c:v>
                </c:pt>
              </c:numCache>
            </c:numRef>
          </c:val>
        </c:ser>
        <c:ser>
          <c:idx val="1"/>
          <c:order val="1"/>
          <c:tx>
            <c:strRef>
              <c:f>'PTI-NTI+vecums'!$W$35</c:f>
              <c:strCache>
                <c:ptCount val="1"/>
                <c:pt idx="0">
                  <c:v>MIN  survey</c:v>
                </c:pt>
              </c:strCache>
            </c:strRef>
          </c:tx>
          <c:invertIfNegative val="0"/>
          <c:cat>
            <c:strRef>
              <c:f>'PTI-NTI+vecums'!$X$33:$AO$33</c:f>
              <c:strCache>
                <c:ptCount val="18"/>
                <c:pt idx="0">
                  <c:v>&lt;1998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2004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strCache>
            </c:strRef>
          </c:cat>
          <c:val>
            <c:numRef>
              <c:f>'PTI-NTI+vecums'!$X$35:$AO$35</c:f>
              <c:numCache>
                <c:formatCode>General</c:formatCode>
                <c:ptCount val="18"/>
                <c:pt idx="0">
                  <c:v>3162</c:v>
                </c:pt>
                <c:pt idx="1">
                  <c:v>2668</c:v>
                </c:pt>
                <c:pt idx="2">
                  <c:v>106964</c:v>
                </c:pt>
                <c:pt idx="3">
                  <c:v>130418</c:v>
                </c:pt>
                <c:pt idx="4">
                  <c:v>50934</c:v>
                </c:pt>
                <c:pt idx="5">
                  <c:v>79243</c:v>
                </c:pt>
                <c:pt idx="6">
                  <c:v>65637</c:v>
                </c:pt>
                <c:pt idx="7">
                  <c:v>1340</c:v>
                </c:pt>
                <c:pt idx="8">
                  <c:v>5159</c:v>
                </c:pt>
                <c:pt idx="9">
                  <c:v>823</c:v>
                </c:pt>
                <c:pt idx="10">
                  <c:v>763</c:v>
                </c:pt>
                <c:pt idx="11">
                  <c:v>198</c:v>
                </c:pt>
                <c:pt idx="12">
                  <c:v>22</c:v>
                </c:pt>
                <c:pt idx="13">
                  <c:v>3</c:v>
                </c:pt>
                <c:pt idx="14">
                  <c:v>5</c:v>
                </c:pt>
                <c:pt idx="15">
                  <c:v>6427</c:v>
                </c:pt>
                <c:pt idx="16">
                  <c:v>5068</c:v>
                </c:pt>
                <c:pt idx="17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938112"/>
        <c:axId val="38939648"/>
        <c:axId val="38941120"/>
      </c:bar3DChart>
      <c:catAx>
        <c:axId val="3893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8939648"/>
        <c:crosses val="autoZero"/>
        <c:auto val="1"/>
        <c:lblAlgn val="ctr"/>
        <c:lblOffset val="100"/>
        <c:noMultiLvlLbl val="0"/>
      </c:catAx>
      <c:valAx>
        <c:axId val="3893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38112"/>
        <c:crosses val="autoZero"/>
        <c:crossBetween val="between"/>
      </c:valAx>
      <c:serAx>
        <c:axId val="389411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939648"/>
        <c:crosses val="autoZero"/>
      </c:serAx>
    </c:plotArea>
    <c:legend>
      <c:legendPos val="r"/>
      <c:layout>
        <c:manualLayout>
          <c:xMode val="edge"/>
          <c:yMode val="edge"/>
          <c:x val="2.1166593549620479E-2"/>
          <c:y val="0.67777335911098946"/>
          <c:w val="0.29903757709733558"/>
          <c:h val="0.25893504370835396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3645308398950133"/>
          <c:y val="4.942732237653076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Lapa1!$B$3</c:f>
              <c:strCache>
                <c:ptCount val="1"/>
                <c:pt idx="0">
                  <c:v>Surveys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Lapa1!$A$4:$A$30</c:f>
              <c:strCach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strCache>
            </c:strRef>
          </c:cat>
          <c:val>
            <c:numRef>
              <c:f>Lapa1!$B$4:$B$30</c:f>
              <c:numCache>
                <c:formatCode>General</c:formatCode>
                <c:ptCount val="27"/>
                <c:pt idx="0">
                  <c:v>11</c:v>
                </c:pt>
                <c:pt idx="1">
                  <c:v>22</c:v>
                </c:pt>
                <c:pt idx="2">
                  <c:v>6</c:v>
                </c:pt>
                <c:pt idx="3">
                  <c:v>25930</c:v>
                </c:pt>
                <c:pt idx="4">
                  <c:v>21934</c:v>
                </c:pt>
                <c:pt idx="5">
                  <c:v>36548</c:v>
                </c:pt>
                <c:pt idx="6">
                  <c:v>57319</c:v>
                </c:pt>
                <c:pt idx="7">
                  <c:v>68274</c:v>
                </c:pt>
                <c:pt idx="8">
                  <c:v>87364</c:v>
                </c:pt>
                <c:pt idx="9">
                  <c:v>78264</c:v>
                </c:pt>
                <c:pt idx="10">
                  <c:v>71827</c:v>
                </c:pt>
                <c:pt idx="11">
                  <c:v>52259</c:v>
                </c:pt>
                <c:pt idx="12">
                  <c:v>33119</c:v>
                </c:pt>
                <c:pt idx="13">
                  <c:v>27444</c:v>
                </c:pt>
                <c:pt idx="14">
                  <c:v>31369</c:v>
                </c:pt>
                <c:pt idx="15">
                  <c:v>42458</c:v>
                </c:pt>
                <c:pt idx="16">
                  <c:v>38675</c:v>
                </c:pt>
                <c:pt idx="17">
                  <c:v>44975</c:v>
                </c:pt>
                <c:pt idx="18">
                  <c:v>38743</c:v>
                </c:pt>
                <c:pt idx="19">
                  <c:v>29859</c:v>
                </c:pt>
                <c:pt idx="20">
                  <c:v>13380</c:v>
                </c:pt>
                <c:pt idx="21">
                  <c:v>8168</c:v>
                </c:pt>
                <c:pt idx="22">
                  <c:v>9036</c:v>
                </c:pt>
                <c:pt idx="23">
                  <c:v>9766</c:v>
                </c:pt>
                <c:pt idx="24">
                  <c:v>10240</c:v>
                </c:pt>
                <c:pt idx="25">
                  <c:v>9423</c:v>
                </c:pt>
                <c:pt idx="26">
                  <c:v>1428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99616"/>
        <c:axId val="38809600"/>
        <c:axId val="0"/>
      </c:bar3DChart>
      <c:catAx>
        <c:axId val="3879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38809600"/>
        <c:crosses val="autoZero"/>
        <c:auto val="1"/>
        <c:lblAlgn val="ctr"/>
        <c:lblOffset val="100"/>
        <c:noMultiLvlLbl val="0"/>
      </c:catAx>
      <c:valAx>
        <c:axId val="3880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99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EE4B5-36D9-4FAE-AC9A-F050F348DA7F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746A970B-849E-4246-83A4-BA33F4DA5044}">
      <dgm:prSet phldrT="[Teksts]"/>
      <dgm:spPr/>
      <dgm:t>
        <a:bodyPr/>
        <a:lstStyle/>
        <a:p>
          <a:r>
            <a:rPr lang="lv-LV" dirty="0" smtClean="0"/>
            <a:t>SLS</a:t>
          </a:r>
          <a:endParaRPr lang="lv-LV" dirty="0"/>
        </a:p>
      </dgm:t>
    </dgm:pt>
    <dgm:pt modelId="{75AB8847-A137-4B41-86F8-D30EA58C0F3A}" type="parTrans" cxnId="{540D030A-30E4-466A-86FE-0D01799638F0}">
      <dgm:prSet/>
      <dgm:spPr/>
      <dgm:t>
        <a:bodyPr/>
        <a:lstStyle/>
        <a:p>
          <a:endParaRPr lang="lv-LV"/>
        </a:p>
      </dgm:t>
    </dgm:pt>
    <dgm:pt modelId="{B3C0BC6F-28AF-46DE-99FA-56190E657532}" type="sibTrans" cxnId="{540D030A-30E4-466A-86FE-0D01799638F0}">
      <dgm:prSet/>
      <dgm:spPr/>
      <dgm:t>
        <a:bodyPr/>
        <a:lstStyle/>
        <a:p>
          <a:endParaRPr lang="lv-LV"/>
        </a:p>
      </dgm:t>
    </dgm:pt>
    <dgm:pt modelId="{73BA7952-BB9D-4F5B-AF5A-CD69F657B8BE}">
      <dgm:prSet phldrT="[Teksts]"/>
      <dgm:spPr/>
      <dgm:t>
        <a:bodyPr/>
        <a:lstStyle/>
        <a:p>
          <a:r>
            <a:rPr lang="lv-LV" altLang="lv-LV" dirty="0" err="1" smtClean="0"/>
            <a:t>Information</a:t>
          </a:r>
          <a:r>
            <a:rPr lang="lv-LV" altLang="lv-LV" dirty="0" smtClean="0"/>
            <a:t> </a:t>
          </a:r>
          <a:r>
            <a:rPr lang="lv-LV" altLang="lv-LV" dirty="0" err="1" smtClean="0"/>
            <a:t>of</a:t>
          </a:r>
          <a:r>
            <a:rPr lang="lv-LV" altLang="lv-LV" dirty="0" smtClean="0"/>
            <a:t> </a:t>
          </a:r>
          <a:r>
            <a:rPr lang="lv-LV" altLang="lv-LV" dirty="0" err="1" smtClean="0"/>
            <a:t>buildings</a:t>
          </a:r>
          <a:r>
            <a:rPr lang="lv-LV" altLang="lv-LV" dirty="0" smtClean="0"/>
            <a:t> </a:t>
          </a:r>
          <a:r>
            <a:rPr lang="lv-LV" altLang="lv-LV" dirty="0" err="1" smtClean="0"/>
            <a:t>from</a:t>
          </a:r>
          <a:r>
            <a:rPr lang="lv-LV" altLang="lv-LV" dirty="0" smtClean="0"/>
            <a:t> </a:t>
          </a:r>
          <a:r>
            <a:rPr lang="lv-LV" altLang="lv-LV" dirty="0" err="1" smtClean="0"/>
            <a:t>Cadastre</a:t>
          </a:r>
          <a:r>
            <a:rPr lang="lv-LV" altLang="lv-LV" dirty="0" smtClean="0"/>
            <a:t>, </a:t>
          </a:r>
          <a:r>
            <a:rPr lang="lv-LV" altLang="lv-LV" dirty="0" err="1" smtClean="0"/>
            <a:t>added</a:t>
          </a:r>
          <a:r>
            <a:rPr lang="lv-LV" altLang="lv-LV" dirty="0" smtClean="0"/>
            <a:t> </a:t>
          </a:r>
          <a:r>
            <a:rPr lang="lv-LV" altLang="lv-LV" dirty="0" err="1" smtClean="0"/>
            <a:t>by</a:t>
          </a:r>
          <a:r>
            <a:rPr lang="lv-LV" altLang="lv-LV" dirty="0" smtClean="0"/>
            <a:t> </a:t>
          </a:r>
          <a:r>
            <a:rPr lang="lv-LV" altLang="lv-LV" dirty="0" err="1" smtClean="0"/>
            <a:t>remote</a:t>
          </a:r>
          <a:r>
            <a:rPr lang="lv-LV" altLang="lv-LV" dirty="0" smtClean="0"/>
            <a:t> </a:t>
          </a:r>
          <a:r>
            <a:rPr lang="lv-LV" altLang="lv-LV" dirty="0" err="1" smtClean="0"/>
            <a:t>sensing</a:t>
          </a:r>
          <a:r>
            <a:rPr lang="lv-LV" altLang="lv-LV" dirty="0" smtClean="0"/>
            <a:t> </a:t>
          </a:r>
          <a:r>
            <a:rPr lang="lv-LV" altLang="lv-LV" dirty="0" err="1" smtClean="0"/>
            <a:t>data</a:t>
          </a:r>
          <a:r>
            <a:rPr lang="lv-LV" altLang="lv-LV" dirty="0" smtClean="0"/>
            <a:t> </a:t>
          </a:r>
          <a:r>
            <a:rPr lang="lv-LV" altLang="lv-LV" dirty="0" err="1" smtClean="0"/>
            <a:t>analysis</a:t>
          </a:r>
          <a:endParaRPr lang="lv-LV" dirty="0"/>
        </a:p>
      </dgm:t>
    </dgm:pt>
    <dgm:pt modelId="{5BAADF52-3375-41EC-AFD5-E5799D9A26BD}" type="parTrans" cxnId="{BE5817AB-3B29-4859-BA40-EBF64897FB93}">
      <dgm:prSet/>
      <dgm:spPr/>
      <dgm:t>
        <a:bodyPr/>
        <a:lstStyle/>
        <a:p>
          <a:endParaRPr lang="lv-LV"/>
        </a:p>
      </dgm:t>
    </dgm:pt>
    <dgm:pt modelId="{AAA2A5A2-04B3-49DE-A96D-FAF8DB086EDE}" type="sibTrans" cxnId="{BE5817AB-3B29-4859-BA40-EBF64897FB93}">
      <dgm:prSet/>
      <dgm:spPr/>
      <dgm:t>
        <a:bodyPr/>
        <a:lstStyle/>
        <a:p>
          <a:endParaRPr lang="lv-LV"/>
        </a:p>
      </dgm:t>
    </dgm:pt>
    <dgm:pt modelId="{E77FADA0-794F-4219-9449-10E8910B764F}">
      <dgm:prSet phldrT="[Teksts]"/>
      <dgm:spPr/>
      <dgm:t>
        <a:bodyPr/>
        <a:lstStyle/>
        <a:p>
          <a:r>
            <a:rPr lang="lv-LV" altLang="lv-LV" dirty="0" err="1" smtClean="0"/>
            <a:t>Regularity</a:t>
          </a:r>
          <a:r>
            <a:rPr lang="lv-LV" altLang="lv-LV" dirty="0" smtClean="0"/>
            <a:t> - </a:t>
          </a:r>
          <a:r>
            <a:rPr lang="lv-LV" altLang="lv-LV" dirty="0" err="1" smtClean="0"/>
            <a:t>period</a:t>
          </a:r>
          <a:r>
            <a:rPr lang="lv-LV" altLang="lv-LV" dirty="0" smtClean="0"/>
            <a:t> </a:t>
          </a:r>
          <a:r>
            <a:rPr lang="lv-LV" altLang="lv-LV" dirty="0" err="1" smtClean="0"/>
            <a:t>of</a:t>
          </a:r>
          <a:r>
            <a:rPr lang="lv-LV" altLang="lv-LV" dirty="0" smtClean="0"/>
            <a:t> 5 </a:t>
          </a:r>
          <a:r>
            <a:rPr lang="lv-LV" altLang="lv-LV" dirty="0" err="1" smtClean="0"/>
            <a:t>years</a:t>
          </a:r>
          <a:r>
            <a:rPr lang="lv-LV" altLang="lv-LV" dirty="0" smtClean="0"/>
            <a:t> </a:t>
          </a:r>
          <a:endParaRPr lang="lv-LV" dirty="0"/>
        </a:p>
      </dgm:t>
    </dgm:pt>
    <dgm:pt modelId="{2AF9EB73-A20B-447F-9EB5-8EC87B63C788}" type="parTrans" cxnId="{F557A1B0-431E-42C6-9BC9-6C0919B08593}">
      <dgm:prSet/>
      <dgm:spPr/>
      <dgm:t>
        <a:bodyPr/>
        <a:lstStyle/>
        <a:p>
          <a:endParaRPr lang="lv-LV"/>
        </a:p>
      </dgm:t>
    </dgm:pt>
    <dgm:pt modelId="{560193B9-88EE-4A18-A9F3-6B8A52EA31C3}" type="sibTrans" cxnId="{F557A1B0-431E-42C6-9BC9-6C0919B08593}">
      <dgm:prSet/>
      <dgm:spPr/>
      <dgm:t>
        <a:bodyPr/>
        <a:lstStyle/>
        <a:p>
          <a:endParaRPr lang="lv-LV"/>
        </a:p>
      </dgm:t>
    </dgm:pt>
    <dgm:pt modelId="{4AA77477-D56F-4EB1-AEEF-E154D1BEE1C8}">
      <dgm:prSet phldrT="[Teksts]"/>
      <dgm:spPr/>
      <dgm:t>
        <a:bodyPr/>
        <a:lstStyle/>
        <a:p>
          <a:r>
            <a:rPr lang="lv-LV" dirty="0" err="1" smtClean="0"/>
            <a:t>Owner</a:t>
          </a:r>
          <a:endParaRPr lang="lv-LV" dirty="0"/>
        </a:p>
      </dgm:t>
    </dgm:pt>
    <dgm:pt modelId="{64B302B0-433D-4F31-85BE-4796B534AD28}" type="parTrans" cxnId="{5ADE68B1-E853-4E5E-BBE1-958AC01B1F86}">
      <dgm:prSet/>
      <dgm:spPr/>
      <dgm:t>
        <a:bodyPr/>
        <a:lstStyle/>
        <a:p>
          <a:endParaRPr lang="lv-LV"/>
        </a:p>
      </dgm:t>
    </dgm:pt>
    <dgm:pt modelId="{8BD870CD-3288-400F-B74B-A969FB7F1A2E}" type="sibTrans" cxnId="{5ADE68B1-E853-4E5E-BBE1-958AC01B1F86}">
      <dgm:prSet/>
      <dgm:spPr/>
      <dgm:t>
        <a:bodyPr/>
        <a:lstStyle/>
        <a:p>
          <a:endParaRPr lang="lv-LV"/>
        </a:p>
      </dgm:t>
    </dgm:pt>
    <dgm:pt modelId="{1B7009CC-8FB4-4479-8839-6E78008F09E2}">
      <dgm:prSet phldrT="[Teksts]"/>
      <dgm:spPr/>
      <dgm:t>
        <a:bodyPr/>
        <a:lstStyle/>
        <a:p>
          <a:r>
            <a:rPr lang="lv-LV" altLang="lv-LV" dirty="0" err="1" smtClean="0"/>
            <a:t>Information</a:t>
          </a:r>
          <a:r>
            <a:rPr lang="lv-LV" altLang="lv-LV" dirty="0" smtClean="0"/>
            <a:t> </a:t>
          </a:r>
          <a:r>
            <a:rPr lang="lv-LV" altLang="lv-LV" dirty="0" err="1" smtClean="0"/>
            <a:t>on</a:t>
          </a:r>
          <a:r>
            <a:rPr lang="lv-LV" altLang="lv-LV" dirty="0" smtClean="0"/>
            <a:t> </a:t>
          </a:r>
          <a:r>
            <a:rPr lang="lv-LV" altLang="lv-LV" dirty="0" err="1" smtClean="0"/>
            <a:t>building</a:t>
          </a:r>
          <a:r>
            <a:rPr lang="lv-LV" altLang="lv-LV" dirty="0" smtClean="0"/>
            <a:t> </a:t>
          </a:r>
          <a:r>
            <a:rPr lang="lv-LV" altLang="lv-LV" dirty="0" err="1" smtClean="0"/>
            <a:t>inside</a:t>
          </a:r>
          <a:r>
            <a:rPr lang="lv-LV" altLang="lv-LV" dirty="0" smtClean="0"/>
            <a:t> </a:t>
          </a:r>
          <a:r>
            <a:rPr lang="lv-LV" altLang="lv-LV" dirty="0" err="1" smtClean="0"/>
            <a:t>and</a:t>
          </a:r>
          <a:r>
            <a:rPr lang="lv-LV" altLang="lv-LV" dirty="0" smtClean="0"/>
            <a:t> </a:t>
          </a:r>
          <a:r>
            <a:rPr lang="lv-LV" altLang="lv-LV" dirty="0" err="1" smtClean="0"/>
            <a:t>constructions</a:t>
          </a:r>
          <a:endParaRPr lang="lv-LV" dirty="0"/>
        </a:p>
      </dgm:t>
    </dgm:pt>
    <dgm:pt modelId="{5F80C176-049C-4922-80A3-365C840702EB}" type="parTrans" cxnId="{086AFB10-B8AE-49CB-99C6-2F1D4730886C}">
      <dgm:prSet/>
      <dgm:spPr/>
      <dgm:t>
        <a:bodyPr/>
        <a:lstStyle/>
        <a:p>
          <a:endParaRPr lang="lv-LV"/>
        </a:p>
      </dgm:t>
    </dgm:pt>
    <dgm:pt modelId="{1AFF13C2-0287-4466-84FC-68B3F3C3E7F0}" type="sibTrans" cxnId="{086AFB10-B8AE-49CB-99C6-2F1D4730886C}">
      <dgm:prSet/>
      <dgm:spPr/>
      <dgm:t>
        <a:bodyPr/>
        <a:lstStyle/>
        <a:p>
          <a:endParaRPr lang="lv-LV"/>
        </a:p>
      </dgm:t>
    </dgm:pt>
    <dgm:pt modelId="{5A22DB97-A632-4361-9F1D-DD357B757E70}">
      <dgm:prSet phldrT="[Teksts]"/>
      <dgm:spPr/>
      <dgm:t>
        <a:bodyPr/>
        <a:lstStyle/>
        <a:p>
          <a:r>
            <a:rPr lang="lv-LV" altLang="lv-LV" dirty="0" err="1" smtClean="0"/>
            <a:t>Additional</a:t>
          </a:r>
          <a:r>
            <a:rPr lang="lv-LV" altLang="lv-LV" dirty="0" smtClean="0"/>
            <a:t> </a:t>
          </a:r>
          <a:r>
            <a:rPr lang="lv-LV" altLang="lv-LV" dirty="0" err="1" smtClean="0"/>
            <a:t>information</a:t>
          </a:r>
          <a:r>
            <a:rPr lang="lv-LV" altLang="lv-LV" dirty="0" smtClean="0"/>
            <a:t> </a:t>
          </a:r>
          <a:r>
            <a:rPr lang="lv-LV" altLang="lv-LV" dirty="0" err="1" smtClean="0"/>
            <a:t>for</a:t>
          </a:r>
          <a:r>
            <a:rPr lang="lv-LV" altLang="lv-LV" dirty="0" smtClean="0"/>
            <a:t> </a:t>
          </a:r>
          <a:r>
            <a:rPr lang="lv-LV" altLang="lv-LV" dirty="0" err="1" smtClean="0"/>
            <a:t>mass</a:t>
          </a:r>
          <a:r>
            <a:rPr lang="lv-LV" altLang="lv-LV" dirty="0" smtClean="0"/>
            <a:t> </a:t>
          </a:r>
          <a:r>
            <a:rPr lang="lv-LV" altLang="lv-LV" dirty="0" err="1" smtClean="0"/>
            <a:t>assessment</a:t>
          </a:r>
          <a:r>
            <a:rPr lang="lv-LV" altLang="lv-LV" dirty="0" smtClean="0"/>
            <a:t> </a:t>
          </a:r>
          <a:r>
            <a:rPr lang="lv-LV" altLang="lv-LV" dirty="0" err="1" smtClean="0"/>
            <a:t>of</a:t>
          </a:r>
          <a:r>
            <a:rPr lang="lv-LV" altLang="lv-LV" dirty="0" smtClean="0"/>
            <a:t> </a:t>
          </a:r>
          <a:r>
            <a:rPr lang="lv-LV" altLang="lv-LV" dirty="0" err="1" smtClean="0"/>
            <a:t>real</a:t>
          </a:r>
          <a:r>
            <a:rPr lang="lv-LV" altLang="lv-LV" dirty="0" smtClean="0"/>
            <a:t> </a:t>
          </a:r>
          <a:r>
            <a:rPr lang="lv-LV" altLang="lv-LV" dirty="0" err="1" smtClean="0"/>
            <a:t>estate</a:t>
          </a:r>
          <a:endParaRPr lang="lv-LV" dirty="0"/>
        </a:p>
      </dgm:t>
    </dgm:pt>
    <dgm:pt modelId="{9C937A47-58E8-417A-8BBD-5A52E392C29E}" type="parTrans" cxnId="{01C2F308-E517-4F98-92BA-53F00F702EF0}">
      <dgm:prSet/>
      <dgm:spPr/>
      <dgm:t>
        <a:bodyPr/>
        <a:lstStyle/>
        <a:p>
          <a:endParaRPr lang="lv-LV"/>
        </a:p>
      </dgm:t>
    </dgm:pt>
    <dgm:pt modelId="{408704F2-48A9-4338-A3FF-33390049D05D}" type="sibTrans" cxnId="{01C2F308-E517-4F98-92BA-53F00F702EF0}">
      <dgm:prSet/>
      <dgm:spPr/>
      <dgm:t>
        <a:bodyPr/>
        <a:lstStyle/>
        <a:p>
          <a:endParaRPr lang="lv-LV"/>
        </a:p>
      </dgm:t>
    </dgm:pt>
    <dgm:pt modelId="{A99045D2-4FAF-46CB-8538-2CBF561D155C}">
      <dgm:prSet phldrT="[Teksts]"/>
      <dgm:spPr/>
      <dgm:t>
        <a:bodyPr/>
        <a:lstStyle/>
        <a:p>
          <a:r>
            <a:rPr lang="lv-LV" dirty="0" smtClean="0"/>
            <a:t>SLS</a:t>
          </a:r>
          <a:endParaRPr lang="lv-LV" dirty="0"/>
        </a:p>
      </dgm:t>
    </dgm:pt>
    <dgm:pt modelId="{DBCD75B1-BF35-4B49-8016-2C4F3B473B59}" type="parTrans" cxnId="{AC0EB23B-24C5-4ED5-9D57-F5387E4558D5}">
      <dgm:prSet/>
      <dgm:spPr/>
      <dgm:t>
        <a:bodyPr/>
        <a:lstStyle/>
        <a:p>
          <a:endParaRPr lang="lv-LV"/>
        </a:p>
      </dgm:t>
    </dgm:pt>
    <dgm:pt modelId="{1B050EF8-2B7D-4B26-BBE6-C5D4B6C795AE}" type="sibTrans" cxnId="{AC0EB23B-24C5-4ED5-9D57-F5387E4558D5}">
      <dgm:prSet/>
      <dgm:spPr/>
      <dgm:t>
        <a:bodyPr/>
        <a:lstStyle/>
        <a:p>
          <a:endParaRPr lang="lv-LV"/>
        </a:p>
      </dgm:t>
    </dgm:pt>
    <dgm:pt modelId="{58A374A8-CF4C-4FC0-B13A-2997DCA21C93}">
      <dgm:prSet phldrT="[Teksts]"/>
      <dgm:spPr/>
      <dgm:t>
        <a:bodyPr/>
        <a:lstStyle/>
        <a:p>
          <a:r>
            <a:rPr lang="lv-LV" dirty="0" err="1" smtClean="0"/>
            <a:t>Data</a:t>
          </a:r>
          <a:r>
            <a:rPr lang="lv-LV" dirty="0" smtClean="0"/>
            <a:t> </a:t>
          </a:r>
          <a:r>
            <a:rPr lang="lv-LV" dirty="0" err="1" smtClean="0"/>
            <a:t>analysis</a:t>
          </a:r>
          <a:endParaRPr lang="lv-LV" dirty="0"/>
        </a:p>
      </dgm:t>
    </dgm:pt>
    <dgm:pt modelId="{CFBF22C7-B50E-4883-9C69-23450A4894AF}" type="parTrans" cxnId="{7058524F-9227-49F6-A29D-7280B7E5BA73}">
      <dgm:prSet/>
      <dgm:spPr/>
      <dgm:t>
        <a:bodyPr/>
        <a:lstStyle/>
        <a:p>
          <a:endParaRPr lang="lv-LV"/>
        </a:p>
      </dgm:t>
    </dgm:pt>
    <dgm:pt modelId="{C26C8CF9-AED4-4A0C-964E-37F3FABC6D2A}" type="sibTrans" cxnId="{7058524F-9227-49F6-A29D-7280B7E5BA73}">
      <dgm:prSet/>
      <dgm:spPr/>
      <dgm:t>
        <a:bodyPr/>
        <a:lstStyle/>
        <a:p>
          <a:endParaRPr lang="lv-LV"/>
        </a:p>
      </dgm:t>
    </dgm:pt>
    <dgm:pt modelId="{58CE1C10-3E26-4BF7-BE45-DCCD5156F1B0}">
      <dgm:prSet phldrT="[Teksts]"/>
      <dgm:spPr/>
      <dgm:t>
        <a:bodyPr/>
        <a:lstStyle/>
        <a:p>
          <a:r>
            <a:rPr lang="lv-LV" altLang="lv-LV" dirty="0" err="1" smtClean="0"/>
            <a:t>Selected</a:t>
          </a:r>
          <a:r>
            <a:rPr lang="lv-LV" altLang="lv-LV" dirty="0" smtClean="0"/>
            <a:t> </a:t>
          </a:r>
          <a:r>
            <a:rPr lang="lv-LV" altLang="lv-LV" dirty="0" err="1" smtClean="0"/>
            <a:t>field</a:t>
          </a:r>
          <a:r>
            <a:rPr lang="lv-LV" altLang="lv-LV" dirty="0" smtClean="0"/>
            <a:t> </a:t>
          </a:r>
          <a:r>
            <a:rPr lang="lv-LV" altLang="lv-LV" dirty="0" err="1" smtClean="0"/>
            <a:t>control</a:t>
          </a:r>
          <a:endParaRPr lang="lv-LV" dirty="0"/>
        </a:p>
      </dgm:t>
    </dgm:pt>
    <dgm:pt modelId="{B891CDE4-C098-48BC-9DE0-8882A61C66E2}" type="parTrans" cxnId="{D2F7A269-DAC5-4061-8184-2F00D503F710}">
      <dgm:prSet/>
      <dgm:spPr/>
      <dgm:t>
        <a:bodyPr/>
        <a:lstStyle/>
        <a:p>
          <a:endParaRPr lang="lv-LV"/>
        </a:p>
      </dgm:t>
    </dgm:pt>
    <dgm:pt modelId="{EED50932-17E4-4395-81A2-62D523D859FA}" type="sibTrans" cxnId="{D2F7A269-DAC5-4061-8184-2F00D503F710}">
      <dgm:prSet/>
      <dgm:spPr/>
      <dgm:t>
        <a:bodyPr/>
        <a:lstStyle/>
        <a:p>
          <a:endParaRPr lang="lv-LV"/>
        </a:p>
      </dgm:t>
    </dgm:pt>
    <dgm:pt modelId="{7BCB4A09-3EBC-4FC9-B601-18C2A2BE3C4C}">
      <dgm:prSet phldrT="[Teksts]"/>
      <dgm:spPr/>
      <dgm:t>
        <a:bodyPr/>
        <a:lstStyle/>
        <a:p>
          <a:r>
            <a:rPr lang="lv-LV" dirty="0" err="1" smtClean="0"/>
            <a:t>Cooperation</a:t>
          </a:r>
          <a:r>
            <a:rPr lang="lv-LV" dirty="0" smtClean="0"/>
            <a:t> </a:t>
          </a:r>
          <a:r>
            <a:rPr lang="lv-LV" dirty="0" err="1" smtClean="0"/>
            <a:t>with</a:t>
          </a:r>
          <a:r>
            <a:rPr lang="lv-LV" dirty="0" smtClean="0"/>
            <a:t> </a:t>
          </a:r>
          <a:r>
            <a:rPr lang="lv-LV" dirty="0" err="1" smtClean="0"/>
            <a:t>municipalities</a:t>
          </a:r>
          <a:endParaRPr lang="lv-LV" dirty="0"/>
        </a:p>
      </dgm:t>
    </dgm:pt>
    <dgm:pt modelId="{7AB81729-AB93-42EA-869E-7E8BEC91735B}" type="parTrans" cxnId="{D669C2D5-5F7C-4361-AFC3-29CF8DA367BD}">
      <dgm:prSet/>
      <dgm:spPr/>
      <dgm:t>
        <a:bodyPr/>
        <a:lstStyle/>
        <a:p>
          <a:endParaRPr lang="lv-LV"/>
        </a:p>
      </dgm:t>
    </dgm:pt>
    <dgm:pt modelId="{BEBC4399-D321-46F6-936B-97287FA9A43B}" type="sibTrans" cxnId="{D669C2D5-5F7C-4361-AFC3-29CF8DA367BD}">
      <dgm:prSet/>
      <dgm:spPr/>
      <dgm:t>
        <a:bodyPr/>
        <a:lstStyle/>
        <a:p>
          <a:endParaRPr lang="lv-LV"/>
        </a:p>
      </dgm:t>
    </dgm:pt>
    <dgm:pt modelId="{E7A87F4B-2A1D-4F7D-89CF-E33A3A098551}" type="pres">
      <dgm:prSet presAssocID="{62CEE4B5-36D9-4FAE-AC9A-F050F348DA7F}" presName="linearFlow" presStyleCnt="0">
        <dgm:presLayoutVars>
          <dgm:dir/>
          <dgm:animLvl val="lvl"/>
          <dgm:resizeHandles val="exact"/>
        </dgm:presLayoutVars>
      </dgm:prSet>
      <dgm:spPr/>
    </dgm:pt>
    <dgm:pt modelId="{D3011973-1316-40CF-961E-2FB812E1994F}" type="pres">
      <dgm:prSet presAssocID="{746A970B-849E-4246-83A4-BA33F4DA5044}" presName="composite" presStyleCnt="0"/>
      <dgm:spPr/>
    </dgm:pt>
    <dgm:pt modelId="{87395218-B59E-4475-A8CC-B6B0E46D10BC}" type="pres">
      <dgm:prSet presAssocID="{746A970B-849E-4246-83A4-BA33F4DA50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B422E74-00DD-4FBC-B340-C1AF23A47CCD}" type="pres">
      <dgm:prSet presAssocID="{746A970B-849E-4246-83A4-BA33F4DA50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2D3A13C-3576-42F3-A6AF-0756B0AD58CD}" type="pres">
      <dgm:prSet presAssocID="{B3C0BC6F-28AF-46DE-99FA-56190E657532}" presName="sp" presStyleCnt="0"/>
      <dgm:spPr/>
    </dgm:pt>
    <dgm:pt modelId="{DC021A56-90CF-4663-AD66-860B99B83F5B}" type="pres">
      <dgm:prSet presAssocID="{4AA77477-D56F-4EB1-AEEF-E154D1BEE1C8}" presName="composite" presStyleCnt="0"/>
      <dgm:spPr/>
    </dgm:pt>
    <dgm:pt modelId="{7A95DD23-E34E-4792-9C13-8F2662AC1645}" type="pres">
      <dgm:prSet presAssocID="{4AA77477-D56F-4EB1-AEEF-E154D1BEE1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498AC7-2B26-4CA7-8AC3-F9B2BF05FB49}" type="pres">
      <dgm:prSet presAssocID="{4AA77477-D56F-4EB1-AEEF-E154D1BEE1C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05C7C7-9947-453C-869B-C7CCAFD8ADF3}" type="pres">
      <dgm:prSet presAssocID="{8BD870CD-3288-400F-B74B-A969FB7F1A2E}" presName="sp" presStyleCnt="0"/>
      <dgm:spPr/>
    </dgm:pt>
    <dgm:pt modelId="{C72CD6EF-46CC-4C7A-AD1F-D0B54675D3B4}" type="pres">
      <dgm:prSet presAssocID="{A99045D2-4FAF-46CB-8538-2CBF561D155C}" presName="composite" presStyleCnt="0"/>
      <dgm:spPr/>
    </dgm:pt>
    <dgm:pt modelId="{664E2EC8-4269-4CA4-A4AD-9D68694282B0}" type="pres">
      <dgm:prSet presAssocID="{A99045D2-4FAF-46CB-8538-2CBF561D15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F3F7E14-5F21-49D2-A8A1-EC55B83ABA65}" type="pres">
      <dgm:prSet presAssocID="{A99045D2-4FAF-46CB-8538-2CBF561D15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86AFB10-B8AE-49CB-99C6-2F1D4730886C}" srcId="{4AA77477-D56F-4EB1-AEEF-E154D1BEE1C8}" destId="{1B7009CC-8FB4-4479-8839-6E78008F09E2}" srcOrd="0" destOrd="0" parTransId="{5F80C176-049C-4922-80A3-365C840702EB}" sibTransId="{1AFF13C2-0287-4466-84FC-68B3F3C3E7F0}"/>
    <dgm:cxn modelId="{F557A1B0-431E-42C6-9BC9-6C0919B08593}" srcId="{746A970B-849E-4246-83A4-BA33F4DA5044}" destId="{E77FADA0-794F-4219-9449-10E8910B764F}" srcOrd="1" destOrd="0" parTransId="{2AF9EB73-A20B-447F-9EB5-8EC87B63C788}" sibTransId="{560193B9-88EE-4A18-A9F3-6B8A52EA31C3}"/>
    <dgm:cxn modelId="{852243FB-0BD4-4573-9650-0978B1BFDDE8}" type="presOf" srcId="{73BA7952-BB9D-4F5B-AF5A-CD69F657B8BE}" destId="{0B422E74-00DD-4FBC-B340-C1AF23A47CCD}" srcOrd="0" destOrd="0" presId="urn:microsoft.com/office/officeart/2005/8/layout/chevron2"/>
    <dgm:cxn modelId="{5ADE68B1-E853-4E5E-BBE1-958AC01B1F86}" srcId="{62CEE4B5-36D9-4FAE-AC9A-F050F348DA7F}" destId="{4AA77477-D56F-4EB1-AEEF-E154D1BEE1C8}" srcOrd="1" destOrd="0" parTransId="{64B302B0-433D-4F31-85BE-4796B534AD28}" sibTransId="{8BD870CD-3288-400F-B74B-A969FB7F1A2E}"/>
    <dgm:cxn modelId="{F88FDADF-611D-4757-B6C2-5599D705402C}" type="presOf" srcId="{58A374A8-CF4C-4FC0-B13A-2997DCA21C93}" destId="{7F3F7E14-5F21-49D2-A8A1-EC55B83ABA65}" srcOrd="0" destOrd="0" presId="urn:microsoft.com/office/officeart/2005/8/layout/chevron2"/>
    <dgm:cxn modelId="{7DDA75C8-8B7A-4245-A760-1F9F965B1FC2}" type="presOf" srcId="{1B7009CC-8FB4-4479-8839-6E78008F09E2}" destId="{BF498AC7-2B26-4CA7-8AC3-F9B2BF05FB49}" srcOrd="0" destOrd="0" presId="urn:microsoft.com/office/officeart/2005/8/layout/chevron2"/>
    <dgm:cxn modelId="{F1F70FD2-E355-4F29-8F5A-B9652E84E7A3}" type="presOf" srcId="{58CE1C10-3E26-4BF7-BE45-DCCD5156F1B0}" destId="{7F3F7E14-5F21-49D2-A8A1-EC55B83ABA65}" srcOrd="0" destOrd="1" presId="urn:microsoft.com/office/officeart/2005/8/layout/chevron2"/>
    <dgm:cxn modelId="{7058524F-9227-49F6-A29D-7280B7E5BA73}" srcId="{A99045D2-4FAF-46CB-8538-2CBF561D155C}" destId="{58A374A8-CF4C-4FC0-B13A-2997DCA21C93}" srcOrd="0" destOrd="0" parTransId="{CFBF22C7-B50E-4883-9C69-23450A4894AF}" sibTransId="{C26C8CF9-AED4-4A0C-964E-37F3FABC6D2A}"/>
    <dgm:cxn modelId="{AC0EB23B-24C5-4ED5-9D57-F5387E4558D5}" srcId="{62CEE4B5-36D9-4FAE-AC9A-F050F348DA7F}" destId="{A99045D2-4FAF-46CB-8538-2CBF561D155C}" srcOrd="2" destOrd="0" parTransId="{DBCD75B1-BF35-4B49-8016-2C4F3B473B59}" sibTransId="{1B050EF8-2B7D-4B26-BBE6-C5D4B6C795AE}"/>
    <dgm:cxn modelId="{4A7C18D0-C9AA-42F6-9A49-B1A7735F17C4}" type="presOf" srcId="{7BCB4A09-3EBC-4FC9-B601-18C2A2BE3C4C}" destId="{7F3F7E14-5F21-49D2-A8A1-EC55B83ABA65}" srcOrd="0" destOrd="2" presId="urn:microsoft.com/office/officeart/2005/8/layout/chevron2"/>
    <dgm:cxn modelId="{540D030A-30E4-466A-86FE-0D01799638F0}" srcId="{62CEE4B5-36D9-4FAE-AC9A-F050F348DA7F}" destId="{746A970B-849E-4246-83A4-BA33F4DA5044}" srcOrd="0" destOrd="0" parTransId="{75AB8847-A137-4B41-86F8-D30EA58C0F3A}" sibTransId="{B3C0BC6F-28AF-46DE-99FA-56190E657532}"/>
    <dgm:cxn modelId="{01C2F308-E517-4F98-92BA-53F00F702EF0}" srcId="{4AA77477-D56F-4EB1-AEEF-E154D1BEE1C8}" destId="{5A22DB97-A632-4361-9F1D-DD357B757E70}" srcOrd="1" destOrd="0" parTransId="{9C937A47-58E8-417A-8BBD-5A52E392C29E}" sibTransId="{408704F2-48A9-4338-A3FF-33390049D05D}"/>
    <dgm:cxn modelId="{BE5817AB-3B29-4859-BA40-EBF64897FB93}" srcId="{746A970B-849E-4246-83A4-BA33F4DA5044}" destId="{73BA7952-BB9D-4F5B-AF5A-CD69F657B8BE}" srcOrd="0" destOrd="0" parTransId="{5BAADF52-3375-41EC-AFD5-E5799D9A26BD}" sibTransId="{AAA2A5A2-04B3-49DE-A96D-FAF8DB086EDE}"/>
    <dgm:cxn modelId="{FDA81202-CBFF-4327-B743-96A9869D9826}" type="presOf" srcId="{5A22DB97-A632-4361-9F1D-DD357B757E70}" destId="{BF498AC7-2B26-4CA7-8AC3-F9B2BF05FB49}" srcOrd="0" destOrd="1" presId="urn:microsoft.com/office/officeart/2005/8/layout/chevron2"/>
    <dgm:cxn modelId="{D2F7A269-DAC5-4061-8184-2F00D503F710}" srcId="{A99045D2-4FAF-46CB-8538-2CBF561D155C}" destId="{58CE1C10-3E26-4BF7-BE45-DCCD5156F1B0}" srcOrd="1" destOrd="0" parTransId="{B891CDE4-C098-48BC-9DE0-8882A61C66E2}" sibTransId="{EED50932-17E4-4395-81A2-62D523D859FA}"/>
    <dgm:cxn modelId="{04CDFEBA-6370-4872-A3C3-D6B3DC74D903}" type="presOf" srcId="{E77FADA0-794F-4219-9449-10E8910B764F}" destId="{0B422E74-00DD-4FBC-B340-C1AF23A47CCD}" srcOrd="0" destOrd="1" presId="urn:microsoft.com/office/officeart/2005/8/layout/chevron2"/>
    <dgm:cxn modelId="{1C5340E4-1C8F-4BD7-B90B-9293B651A8FD}" type="presOf" srcId="{4AA77477-D56F-4EB1-AEEF-E154D1BEE1C8}" destId="{7A95DD23-E34E-4792-9C13-8F2662AC1645}" srcOrd="0" destOrd="0" presId="urn:microsoft.com/office/officeart/2005/8/layout/chevron2"/>
    <dgm:cxn modelId="{D669C2D5-5F7C-4361-AFC3-29CF8DA367BD}" srcId="{A99045D2-4FAF-46CB-8538-2CBF561D155C}" destId="{7BCB4A09-3EBC-4FC9-B601-18C2A2BE3C4C}" srcOrd="2" destOrd="0" parTransId="{7AB81729-AB93-42EA-869E-7E8BEC91735B}" sibTransId="{BEBC4399-D321-46F6-936B-97287FA9A43B}"/>
    <dgm:cxn modelId="{389900DB-69AD-47A1-A95E-376E2328B539}" type="presOf" srcId="{A99045D2-4FAF-46CB-8538-2CBF561D155C}" destId="{664E2EC8-4269-4CA4-A4AD-9D68694282B0}" srcOrd="0" destOrd="0" presId="urn:microsoft.com/office/officeart/2005/8/layout/chevron2"/>
    <dgm:cxn modelId="{92DCAE4A-355D-486A-B445-A221B4FBD274}" type="presOf" srcId="{746A970B-849E-4246-83A4-BA33F4DA5044}" destId="{87395218-B59E-4475-A8CC-B6B0E46D10BC}" srcOrd="0" destOrd="0" presId="urn:microsoft.com/office/officeart/2005/8/layout/chevron2"/>
    <dgm:cxn modelId="{39B8999A-62EF-4DF3-BF9D-D5FD8D3B3B13}" type="presOf" srcId="{62CEE4B5-36D9-4FAE-AC9A-F050F348DA7F}" destId="{E7A87F4B-2A1D-4F7D-89CF-E33A3A098551}" srcOrd="0" destOrd="0" presId="urn:microsoft.com/office/officeart/2005/8/layout/chevron2"/>
    <dgm:cxn modelId="{8890D36F-37FB-4747-A550-0815F8B5BE73}" type="presParOf" srcId="{E7A87F4B-2A1D-4F7D-89CF-E33A3A098551}" destId="{D3011973-1316-40CF-961E-2FB812E1994F}" srcOrd="0" destOrd="0" presId="urn:microsoft.com/office/officeart/2005/8/layout/chevron2"/>
    <dgm:cxn modelId="{CD77D7B5-143A-4306-8AA2-E330DA17A529}" type="presParOf" srcId="{D3011973-1316-40CF-961E-2FB812E1994F}" destId="{87395218-B59E-4475-A8CC-B6B0E46D10BC}" srcOrd="0" destOrd="0" presId="urn:microsoft.com/office/officeart/2005/8/layout/chevron2"/>
    <dgm:cxn modelId="{F8BF7975-C47C-43A5-998B-871C9B155D6B}" type="presParOf" srcId="{D3011973-1316-40CF-961E-2FB812E1994F}" destId="{0B422E74-00DD-4FBC-B340-C1AF23A47CCD}" srcOrd="1" destOrd="0" presId="urn:microsoft.com/office/officeart/2005/8/layout/chevron2"/>
    <dgm:cxn modelId="{4F6EB0EB-FAA9-4184-BDDA-B951E8A2E78E}" type="presParOf" srcId="{E7A87F4B-2A1D-4F7D-89CF-E33A3A098551}" destId="{B2D3A13C-3576-42F3-A6AF-0756B0AD58CD}" srcOrd="1" destOrd="0" presId="urn:microsoft.com/office/officeart/2005/8/layout/chevron2"/>
    <dgm:cxn modelId="{ADBE8563-75C1-44E0-83EC-4D1CDBF1C2A2}" type="presParOf" srcId="{E7A87F4B-2A1D-4F7D-89CF-E33A3A098551}" destId="{DC021A56-90CF-4663-AD66-860B99B83F5B}" srcOrd="2" destOrd="0" presId="urn:microsoft.com/office/officeart/2005/8/layout/chevron2"/>
    <dgm:cxn modelId="{E8559046-FFA1-413B-914A-83E2E9E42C49}" type="presParOf" srcId="{DC021A56-90CF-4663-AD66-860B99B83F5B}" destId="{7A95DD23-E34E-4792-9C13-8F2662AC1645}" srcOrd="0" destOrd="0" presId="urn:microsoft.com/office/officeart/2005/8/layout/chevron2"/>
    <dgm:cxn modelId="{588468F7-4349-4C0F-A21D-7511C57651CD}" type="presParOf" srcId="{DC021A56-90CF-4663-AD66-860B99B83F5B}" destId="{BF498AC7-2B26-4CA7-8AC3-F9B2BF05FB49}" srcOrd="1" destOrd="0" presId="urn:microsoft.com/office/officeart/2005/8/layout/chevron2"/>
    <dgm:cxn modelId="{CB61CFDF-91B8-4A8C-8445-71C3EB1FC4A7}" type="presParOf" srcId="{E7A87F4B-2A1D-4F7D-89CF-E33A3A098551}" destId="{A505C7C7-9947-453C-869B-C7CCAFD8ADF3}" srcOrd="3" destOrd="0" presId="urn:microsoft.com/office/officeart/2005/8/layout/chevron2"/>
    <dgm:cxn modelId="{84F7CC75-A882-4E78-9B02-E68C87CAA0EA}" type="presParOf" srcId="{E7A87F4B-2A1D-4F7D-89CF-E33A3A098551}" destId="{C72CD6EF-46CC-4C7A-AD1F-D0B54675D3B4}" srcOrd="4" destOrd="0" presId="urn:microsoft.com/office/officeart/2005/8/layout/chevron2"/>
    <dgm:cxn modelId="{50837583-9BF5-4009-BE9B-AB5E9A4B13B0}" type="presParOf" srcId="{C72CD6EF-46CC-4C7A-AD1F-D0B54675D3B4}" destId="{664E2EC8-4269-4CA4-A4AD-9D68694282B0}" srcOrd="0" destOrd="0" presId="urn:microsoft.com/office/officeart/2005/8/layout/chevron2"/>
    <dgm:cxn modelId="{B91B4844-5E6C-4545-8F24-0FCEFCFFABF5}" type="presParOf" srcId="{C72CD6EF-46CC-4C7A-AD1F-D0B54675D3B4}" destId="{7F3F7E14-5F21-49D2-A8A1-EC55B83ABA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95218-B59E-4475-A8CC-B6B0E46D10BC}">
      <dsp:nvSpPr>
        <dsp:cNvPr id="0" name=""/>
        <dsp:cNvSpPr/>
      </dsp:nvSpPr>
      <dsp:spPr>
        <a:xfrm rot="5400000">
          <a:off x="-238004" y="239080"/>
          <a:ext cx="1586697" cy="1110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 smtClean="0"/>
            <a:t>SLS</a:t>
          </a:r>
          <a:endParaRPr lang="lv-LV" sz="3000" kern="1200" dirty="0"/>
        </a:p>
      </dsp:txBody>
      <dsp:txXfrm rot="-5400000">
        <a:off x="1" y="556419"/>
        <a:ext cx="1110688" cy="476009"/>
      </dsp:txXfrm>
    </dsp:sp>
    <dsp:sp modelId="{0B422E74-00DD-4FBC-B340-C1AF23A47CCD}">
      <dsp:nvSpPr>
        <dsp:cNvPr id="0" name=""/>
        <dsp:cNvSpPr/>
      </dsp:nvSpPr>
      <dsp:spPr>
        <a:xfrm rot="5400000">
          <a:off x="3087667" y="-1975903"/>
          <a:ext cx="1031353" cy="4985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altLang="lv-LV" sz="1800" kern="1200" dirty="0" err="1" smtClean="0"/>
            <a:t>Information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of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buildings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from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Cadastre</a:t>
          </a:r>
          <a:r>
            <a:rPr lang="lv-LV" altLang="lv-LV" sz="1800" kern="1200" dirty="0" smtClean="0"/>
            <a:t>, </a:t>
          </a:r>
          <a:r>
            <a:rPr lang="lv-LV" altLang="lv-LV" sz="1800" kern="1200" dirty="0" err="1" smtClean="0"/>
            <a:t>added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by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remote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sensing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data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analysis</a:t>
          </a:r>
          <a:endParaRPr lang="lv-LV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altLang="lv-LV" sz="1800" kern="1200" dirty="0" err="1" smtClean="0"/>
            <a:t>Regularity</a:t>
          </a:r>
          <a:r>
            <a:rPr lang="lv-LV" altLang="lv-LV" sz="1800" kern="1200" dirty="0" smtClean="0"/>
            <a:t> - </a:t>
          </a:r>
          <a:r>
            <a:rPr lang="lv-LV" altLang="lv-LV" sz="1800" kern="1200" dirty="0" err="1" smtClean="0"/>
            <a:t>period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of</a:t>
          </a:r>
          <a:r>
            <a:rPr lang="lv-LV" altLang="lv-LV" sz="1800" kern="1200" dirty="0" smtClean="0"/>
            <a:t> 5 </a:t>
          </a:r>
          <a:r>
            <a:rPr lang="lv-LV" altLang="lv-LV" sz="1800" kern="1200" dirty="0" err="1" smtClean="0"/>
            <a:t>years</a:t>
          </a:r>
          <a:r>
            <a:rPr lang="lv-LV" altLang="lv-LV" sz="1800" kern="1200" dirty="0" smtClean="0"/>
            <a:t> </a:t>
          </a:r>
          <a:endParaRPr lang="lv-LV" sz="1800" kern="1200" dirty="0"/>
        </a:p>
      </dsp:txBody>
      <dsp:txXfrm rot="-5400000">
        <a:off x="1110689" y="51422"/>
        <a:ext cx="4934964" cy="930659"/>
      </dsp:txXfrm>
    </dsp:sp>
    <dsp:sp modelId="{7A95DD23-E34E-4792-9C13-8F2662AC1645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 err="1" smtClean="0"/>
            <a:t>Owner</a:t>
          </a:r>
          <a:endParaRPr lang="lv-LV" sz="3000" kern="1200" dirty="0"/>
        </a:p>
      </dsp:txBody>
      <dsp:txXfrm rot="-5400000">
        <a:off x="1" y="1948776"/>
        <a:ext cx="1110688" cy="476009"/>
      </dsp:txXfrm>
    </dsp:sp>
    <dsp:sp modelId="{BF498AC7-2B26-4CA7-8AC3-F9B2BF05FB49}">
      <dsp:nvSpPr>
        <dsp:cNvPr id="0" name=""/>
        <dsp:cNvSpPr/>
      </dsp:nvSpPr>
      <dsp:spPr>
        <a:xfrm rot="5400000">
          <a:off x="3087667" y="-583546"/>
          <a:ext cx="1031353" cy="4985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altLang="lv-LV" sz="1800" kern="1200" dirty="0" err="1" smtClean="0"/>
            <a:t>Information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on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building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inside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and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constructions</a:t>
          </a:r>
          <a:endParaRPr lang="lv-LV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altLang="lv-LV" sz="1800" kern="1200" dirty="0" err="1" smtClean="0"/>
            <a:t>Additional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information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for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mass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assessment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of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real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estate</a:t>
          </a:r>
          <a:endParaRPr lang="lv-LV" sz="1800" kern="1200" dirty="0"/>
        </a:p>
      </dsp:txBody>
      <dsp:txXfrm rot="-5400000">
        <a:off x="1110689" y="1443779"/>
        <a:ext cx="4934964" cy="930659"/>
      </dsp:txXfrm>
    </dsp:sp>
    <dsp:sp modelId="{664E2EC8-4269-4CA4-A4AD-9D68694282B0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000" kern="1200" dirty="0" smtClean="0"/>
            <a:t>SLS</a:t>
          </a:r>
          <a:endParaRPr lang="lv-LV" sz="3000" kern="1200" dirty="0"/>
        </a:p>
      </dsp:txBody>
      <dsp:txXfrm rot="-5400000">
        <a:off x="1" y="3341133"/>
        <a:ext cx="1110688" cy="476009"/>
      </dsp:txXfrm>
    </dsp:sp>
    <dsp:sp modelId="{7F3F7E14-5F21-49D2-A8A1-EC55B83ABA65}">
      <dsp:nvSpPr>
        <dsp:cNvPr id="0" name=""/>
        <dsp:cNvSpPr/>
      </dsp:nvSpPr>
      <dsp:spPr>
        <a:xfrm rot="5400000">
          <a:off x="3087667" y="808810"/>
          <a:ext cx="1031353" cy="4985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/>
            <a:t>Data</a:t>
          </a:r>
          <a:r>
            <a:rPr lang="lv-LV" sz="1800" kern="1200" dirty="0" smtClean="0"/>
            <a:t> </a:t>
          </a:r>
          <a:r>
            <a:rPr lang="lv-LV" sz="1800" kern="1200" dirty="0" err="1" smtClean="0"/>
            <a:t>analysis</a:t>
          </a:r>
          <a:endParaRPr lang="lv-LV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altLang="lv-LV" sz="1800" kern="1200" dirty="0" err="1" smtClean="0"/>
            <a:t>Selected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field</a:t>
          </a:r>
          <a:r>
            <a:rPr lang="lv-LV" altLang="lv-LV" sz="1800" kern="1200" dirty="0" smtClean="0"/>
            <a:t> </a:t>
          </a:r>
          <a:r>
            <a:rPr lang="lv-LV" altLang="lv-LV" sz="1800" kern="1200" dirty="0" err="1" smtClean="0"/>
            <a:t>control</a:t>
          </a:r>
          <a:endParaRPr lang="lv-LV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/>
            <a:t>Cooperation</a:t>
          </a:r>
          <a:r>
            <a:rPr lang="lv-LV" sz="1800" kern="1200" dirty="0" smtClean="0"/>
            <a:t> </a:t>
          </a:r>
          <a:r>
            <a:rPr lang="lv-LV" sz="1800" kern="1200" dirty="0" err="1" smtClean="0"/>
            <a:t>with</a:t>
          </a:r>
          <a:r>
            <a:rPr lang="lv-LV" sz="1800" kern="1200" dirty="0" smtClean="0"/>
            <a:t> </a:t>
          </a:r>
          <a:r>
            <a:rPr lang="lv-LV" sz="1800" kern="1200" dirty="0" err="1" smtClean="0"/>
            <a:t>municipalities</a:t>
          </a:r>
          <a:endParaRPr lang="lv-LV" sz="1800" kern="1200" dirty="0"/>
        </a:p>
      </dsp:txBody>
      <dsp:txXfrm rot="-5400000">
        <a:off x="1110689" y="2836136"/>
        <a:ext cx="4934964" cy="93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5042-F6D6-4A06-A5DE-A445D85220F3}" type="datetimeFigureOut">
              <a:rPr lang="lv-LV" smtClean="0"/>
              <a:t>11.05.2015.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FBB9-844A-416A-BA8D-D225174853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533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345868-DE35-4265-B098-2ED98CE1C286}" type="datetimeFigureOut">
              <a:rPr lang="lv-LV"/>
              <a:pPr>
                <a:defRPr/>
              </a:pPr>
              <a:t>11.05.2015.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93F2985-8F61-4554-9883-F2347ADF75B5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90127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Building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mass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survey</a:t>
            </a:r>
            <a:r>
              <a:rPr lang="lv-LV" baseline="0" dirty="0" smtClean="0"/>
              <a:t> MIN </a:t>
            </a:r>
            <a:r>
              <a:rPr lang="lv-LV" baseline="0" dirty="0" err="1" smtClean="0"/>
              <a:t>data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registration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for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Real</a:t>
            </a:r>
            <a:r>
              <a:rPr lang="lv-LV" baseline="0" dirty="0" smtClean="0"/>
              <a:t> </a:t>
            </a:r>
            <a:r>
              <a:rPr lang="lv-LV" baseline="0" dirty="0" err="1" smtClean="0"/>
              <a:t>Estate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Tax</a:t>
            </a:r>
            <a:r>
              <a:rPr lang="lv-LV" baseline="0" dirty="0" smtClean="0"/>
              <a:t>; </a:t>
            </a:r>
            <a:r>
              <a:rPr lang="lv-LV" baseline="0" dirty="0" err="1" smtClean="0"/>
              <a:t>minor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improvements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depreciation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does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not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come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from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authorities</a:t>
            </a:r>
            <a:r>
              <a:rPr lang="lv-LV" baseline="0" dirty="0" smtClean="0"/>
              <a:t>.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F2985-8F61-4554-9883-F2347ADF75B5}" type="slidenum">
              <a:rPr lang="lv-LV" altLang="en-US" smtClean="0"/>
              <a:pPr>
                <a:defRPr/>
              </a:pPr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5474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D56469E7-C644-4F1F-AB9E-27F78F893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4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32FFC54-F707-4F33-936B-ED9FF13C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2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B7BBC98-6017-4D5D-BE2C-77A2D9AF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4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9253AA5-FE9B-495B-A3FD-B9A5E8BA1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5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1FC591C-920A-4D4E-8247-B749C3997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6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98F71C9-9F75-4EE9-944E-426D1C08B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6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AA24564-6537-4E77-98DB-EA9B29B27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73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66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75A269-D68E-46C2-ABC8-DCAA0B43F4CB}" type="datetime1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DD9024-2CDE-4177-AF61-3107EF811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dirty="0" err="1"/>
              <a:t>Monitoring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Buildings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Land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Types</a:t>
            </a:r>
            <a:r>
              <a:rPr lang="lv-LV" dirty="0"/>
              <a:t>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R</a:t>
            </a:r>
            <a:r>
              <a:rPr lang="lv-LV" dirty="0" err="1" smtClean="0"/>
              <a:t>emote</a:t>
            </a:r>
            <a:r>
              <a:rPr lang="lv-LV" dirty="0" smtClean="0"/>
              <a:t> </a:t>
            </a:r>
            <a:r>
              <a:rPr lang="lv-LV" dirty="0" err="1"/>
              <a:t>Sensing</a:t>
            </a:r>
            <a:r>
              <a:rPr lang="lv-LV" dirty="0"/>
              <a:t> </a:t>
            </a:r>
            <a:r>
              <a:rPr lang="lv-LV" dirty="0" err="1"/>
              <a:t>Data</a:t>
            </a:r>
            <a:r>
              <a:rPr lang="lv-LV" dirty="0"/>
              <a:t/>
            </a:r>
            <a:br>
              <a:rPr lang="lv-LV" dirty="0"/>
            </a:br>
            <a:endParaRPr lang="lv-LV" altLang="en-US" dirty="0" smtClean="0"/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en-US" sz="1600" b="1" dirty="0" smtClean="0"/>
              <a:t>PCC </a:t>
            </a:r>
            <a:r>
              <a:rPr lang="lv-LV" altLang="en-US" sz="1600" b="1" dirty="0" err="1" smtClean="0"/>
              <a:t>Conference</a:t>
            </a:r>
            <a:r>
              <a:rPr lang="lv-LV" altLang="en-US" sz="1600" b="1" dirty="0" smtClean="0"/>
              <a:t>, Rīga, </a:t>
            </a:r>
            <a:r>
              <a:rPr lang="lv-LV" altLang="en-US" sz="1600" b="1" dirty="0" smtClean="0"/>
              <a:t>12th </a:t>
            </a:r>
            <a:r>
              <a:rPr lang="lv-LV" altLang="en-US" sz="1600" b="1" dirty="0" err="1" smtClean="0"/>
              <a:t>May</a:t>
            </a:r>
            <a:r>
              <a:rPr lang="lv-LV" altLang="en-US" sz="1600" b="1" dirty="0" smtClean="0"/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Owners</a:t>
            </a:r>
            <a:r>
              <a:rPr lang="lv-LV" b="1" dirty="0" smtClean="0"/>
              <a:t> </a:t>
            </a:r>
            <a:r>
              <a:rPr lang="lv-LV" b="1" dirty="0" err="1" smtClean="0"/>
              <a:t>declaration</a:t>
            </a:r>
            <a:endParaRPr lang="lv-LV" b="1" dirty="0"/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917022"/>
              </p:ext>
            </p:extLst>
          </p:nvPr>
        </p:nvGraphicFramePr>
        <p:xfrm>
          <a:off x="2590800" y="1752600"/>
          <a:ext cx="6096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8322365" y="6324600"/>
            <a:ext cx="516835" cy="304800"/>
          </a:xfrm>
        </p:spPr>
        <p:txBody>
          <a:bodyPr/>
          <a:lstStyle/>
          <a:p>
            <a:pPr>
              <a:defRPr/>
            </a:pPr>
            <a:fld id="{D56469E7-C644-4F1F-AB9E-27F78F89344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661"/>
            <a:ext cx="2425148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946602" y="543338"/>
            <a:ext cx="5740197" cy="874303"/>
          </a:xfrm>
        </p:spPr>
        <p:txBody>
          <a:bodyPr/>
          <a:lstStyle/>
          <a:p>
            <a:r>
              <a:rPr lang="lv-LV" b="1" dirty="0" err="1" smtClean="0"/>
              <a:t>Land</a:t>
            </a:r>
            <a:r>
              <a:rPr lang="lv-LV" b="1" dirty="0" smtClean="0"/>
              <a:t> </a:t>
            </a:r>
            <a:r>
              <a:rPr lang="lv-LV" b="1" dirty="0" err="1" smtClean="0"/>
              <a:t>use</a:t>
            </a:r>
            <a:endParaRPr lang="lv-LV" b="1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>
          <a:xfrm>
            <a:off x="238539" y="2004391"/>
            <a:ext cx="3198393" cy="4220832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1800" dirty="0" err="1" smtClean="0"/>
              <a:t>Priority</a:t>
            </a:r>
            <a:r>
              <a:rPr lang="lv-LV" sz="1800" dirty="0" smtClean="0"/>
              <a:t> – </a:t>
            </a:r>
            <a:r>
              <a:rPr lang="lv-LV" sz="1800" dirty="0" err="1" smtClean="0"/>
              <a:t>ortophoto</a:t>
            </a:r>
            <a:r>
              <a:rPr lang="lv-LV" sz="1800" dirty="0" smtClean="0"/>
              <a:t> </a:t>
            </a:r>
            <a:r>
              <a:rPr lang="lv-LV" sz="1800" dirty="0" err="1" smtClean="0"/>
              <a:t>data</a:t>
            </a:r>
            <a:r>
              <a:rPr lang="lv-LV" sz="1800" dirty="0" smtClean="0"/>
              <a:t> </a:t>
            </a:r>
            <a:r>
              <a:rPr lang="lv-LV" sz="1800" dirty="0" err="1" smtClean="0"/>
              <a:t>analysis</a:t>
            </a:r>
            <a:endParaRPr lang="lv-LV" sz="1800" dirty="0" smtClean="0"/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1800" dirty="0" err="1" smtClean="0"/>
              <a:t>Additionally</a:t>
            </a:r>
            <a:r>
              <a:rPr lang="lv-LV" sz="1800" dirty="0" smtClean="0"/>
              <a:t> </a:t>
            </a:r>
            <a:r>
              <a:rPr lang="lv-LV" sz="1800" dirty="0" err="1" smtClean="0"/>
              <a:t>LiDAR</a:t>
            </a:r>
            <a:r>
              <a:rPr lang="lv-LV" sz="1800" dirty="0" smtClean="0"/>
              <a:t> </a:t>
            </a:r>
            <a:r>
              <a:rPr lang="lv-LV" sz="1800" dirty="0" err="1" smtClean="0"/>
              <a:t>data</a:t>
            </a:r>
            <a:r>
              <a:rPr lang="lv-LV" sz="1800" dirty="0" smtClean="0"/>
              <a:t> </a:t>
            </a:r>
            <a:r>
              <a:rPr lang="lv-LV" sz="1800" dirty="0" err="1" smtClean="0"/>
              <a:t>analysis</a:t>
            </a:r>
            <a:endParaRPr lang="lv-LV" sz="1800" dirty="0" smtClean="0"/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1800" dirty="0" err="1"/>
              <a:t>Detailed</a:t>
            </a:r>
            <a:r>
              <a:rPr lang="lv-LV" sz="1800" dirty="0"/>
              <a:t> </a:t>
            </a:r>
            <a:r>
              <a:rPr lang="lv-LV" sz="1800" dirty="0" err="1"/>
              <a:t>land</a:t>
            </a:r>
            <a:r>
              <a:rPr lang="lv-LV" sz="1800" dirty="0"/>
              <a:t> </a:t>
            </a:r>
            <a:r>
              <a:rPr lang="lv-LV" sz="1800" dirty="0" err="1"/>
              <a:t>use</a:t>
            </a:r>
            <a:r>
              <a:rPr lang="lv-LV" sz="1800" dirty="0"/>
              <a:t> </a:t>
            </a:r>
            <a:r>
              <a:rPr lang="lv-LV" sz="1800" dirty="0" err="1" smtClean="0"/>
              <a:t>classification</a:t>
            </a:r>
            <a:endParaRPr lang="lv-LV" sz="1800" dirty="0" smtClean="0"/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1800" dirty="0" err="1" smtClean="0"/>
              <a:t>Long</a:t>
            </a:r>
            <a:r>
              <a:rPr lang="lv-LV" sz="1800" dirty="0" smtClean="0"/>
              <a:t> </a:t>
            </a:r>
            <a:r>
              <a:rPr lang="lv-LV" sz="1800" dirty="0" err="1" smtClean="0"/>
              <a:t>term</a:t>
            </a:r>
            <a:r>
              <a:rPr lang="lv-LV" sz="1800" dirty="0" smtClean="0"/>
              <a:t> </a:t>
            </a:r>
            <a:r>
              <a:rPr lang="lv-LV" sz="1800" dirty="0" err="1" smtClean="0"/>
              <a:t>field</a:t>
            </a:r>
            <a:r>
              <a:rPr lang="lv-LV" sz="1800" dirty="0" smtClean="0"/>
              <a:t> </a:t>
            </a:r>
            <a:r>
              <a:rPr lang="lv-LV" sz="1800" dirty="0" err="1" smtClean="0"/>
              <a:t>calibration</a:t>
            </a:r>
            <a:endParaRPr lang="lv-LV" sz="1800" dirty="0" smtClean="0"/>
          </a:p>
          <a:p>
            <a:pPr marL="1714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8335617" y="6324600"/>
            <a:ext cx="477079" cy="304800"/>
          </a:xfrm>
        </p:spPr>
        <p:txBody>
          <a:bodyPr/>
          <a:lstStyle/>
          <a:p>
            <a:pPr>
              <a:defRPr/>
            </a:pPr>
            <a:fld id="{D56469E7-C644-4F1F-AB9E-27F78F89344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76" y="1858391"/>
            <a:ext cx="2915124" cy="43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33" y="1858391"/>
            <a:ext cx="2977473" cy="44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Conclusions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90800" y="1285462"/>
            <a:ext cx="6096000" cy="4840712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dirty="0" err="1" smtClean="0"/>
              <a:t>Automatic</a:t>
            </a:r>
            <a:r>
              <a:rPr lang="lv-LV" dirty="0" smtClean="0"/>
              <a:t> </a:t>
            </a:r>
            <a:r>
              <a:rPr lang="lv-LV" dirty="0" err="1" smtClean="0"/>
              <a:t>detection</a:t>
            </a:r>
            <a:r>
              <a:rPr lang="lv-LV" dirty="0" smtClean="0"/>
              <a:t> </a:t>
            </a:r>
            <a:r>
              <a:rPr lang="lv-LV" dirty="0" err="1" smtClean="0"/>
              <a:t>system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building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land</a:t>
            </a:r>
            <a:r>
              <a:rPr lang="lv-LV" dirty="0" smtClean="0"/>
              <a:t> </a:t>
            </a:r>
            <a:r>
              <a:rPr lang="lv-LV" dirty="0" err="1" smtClean="0"/>
              <a:t>use</a:t>
            </a:r>
            <a:r>
              <a:rPr lang="lv-LV" dirty="0" smtClean="0"/>
              <a:t> </a:t>
            </a:r>
            <a:r>
              <a:rPr lang="lv-LV" dirty="0" err="1" smtClean="0"/>
              <a:t>changes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possible</a:t>
            </a:r>
            <a:endParaRPr 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dirty="0" err="1" smtClean="0"/>
              <a:t>Sources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remote</a:t>
            </a:r>
            <a:r>
              <a:rPr lang="lv-LV" dirty="0" smtClean="0"/>
              <a:t> </a:t>
            </a:r>
            <a:r>
              <a:rPr lang="lv-LV" dirty="0" err="1" smtClean="0"/>
              <a:t>sensing</a:t>
            </a:r>
            <a:r>
              <a:rPr lang="lv-LV" dirty="0" smtClean="0"/>
              <a:t> </a:t>
            </a:r>
            <a:r>
              <a:rPr lang="lv-LV" dirty="0" err="1" smtClean="0"/>
              <a:t>data</a:t>
            </a:r>
            <a:r>
              <a:rPr lang="lv-LV" dirty="0" smtClean="0"/>
              <a:t> – </a:t>
            </a:r>
            <a:r>
              <a:rPr lang="lv-LV" dirty="0" err="1" smtClean="0"/>
              <a:t>from</a:t>
            </a:r>
            <a:r>
              <a:rPr lang="lv-LV" dirty="0" smtClean="0"/>
              <a:t> </a:t>
            </a:r>
            <a:r>
              <a:rPr lang="lv-LV" dirty="0" err="1" smtClean="0"/>
              <a:t>regular</a:t>
            </a:r>
            <a:r>
              <a:rPr lang="lv-LV" dirty="0" smtClean="0"/>
              <a:t> </a:t>
            </a:r>
            <a:r>
              <a:rPr lang="lv-LV" dirty="0" err="1" smtClean="0"/>
              <a:t>state</a:t>
            </a:r>
            <a:r>
              <a:rPr lang="lv-LV" dirty="0" smtClean="0"/>
              <a:t> </a:t>
            </a:r>
            <a:r>
              <a:rPr lang="lv-LV" dirty="0" err="1" smtClean="0"/>
              <a:t>financed</a:t>
            </a:r>
            <a:r>
              <a:rPr lang="lv-LV" dirty="0" smtClean="0"/>
              <a:t> </a:t>
            </a:r>
            <a:r>
              <a:rPr lang="lv-LV" dirty="0" err="1" smtClean="0"/>
              <a:t>ortophotos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LiDAR</a:t>
            </a:r>
            <a:endParaRPr 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dirty="0" err="1" smtClean="0"/>
              <a:t>Joint</a:t>
            </a:r>
            <a:r>
              <a:rPr lang="lv-LV" dirty="0" smtClean="0"/>
              <a:t> </a:t>
            </a:r>
            <a:r>
              <a:rPr lang="lv-LV" dirty="0" err="1" smtClean="0"/>
              <a:t>universities</a:t>
            </a:r>
            <a:r>
              <a:rPr lang="lv-LV" dirty="0" smtClean="0"/>
              <a:t> </a:t>
            </a:r>
            <a:r>
              <a:rPr lang="lv-LV" dirty="0" err="1" smtClean="0"/>
              <a:t>research</a:t>
            </a:r>
            <a:r>
              <a:rPr lang="lv-LV" dirty="0" smtClean="0"/>
              <a:t> </a:t>
            </a:r>
            <a:r>
              <a:rPr lang="lv-LV" dirty="0" err="1" smtClean="0"/>
              <a:t>structure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development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methodology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technology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necessary</a:t>
            </a:r>
            <a:endParaRPr 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dirty="0" err="1" smtClean="0"/>
              <a:t>Regular</a:t>
            </a:r>
            <a:r>
              <a:rPr lang="lv-LV" dirty="0" smtClean="0"/>
              <a:t> </a:t>
            </a:r>
            <a:r>
              <a:rPr lang="lv-LV" dirty="0" err="1" smtClean="0"/>
              <a:t>monitoring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buildings</a:t>
            </a:r>
            <a:r>
              <a:rPr lang="lv-LV" dirty="0" smtClean="0"/>
              <a:t> </a:t>
            </a:r>
            <a:r>
              <a:rPr lang="lv-LV" dirty="0" err="1" smtClean="0"/>
              <a:t>should</a:t>
            </a:r>
            <a:r>
              <a:rPr lang="lv-LV" dirty="0" smtClean="0"/>
              <a:t> </a:t>
            </a:r>
            <a:r>
              <a:rPr lang="lv-LV" dirty="0" err="1" smtClean="0"/>
              <a:t>consist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remote</a:t>
            </a:r>
            <a:r>
              <a:rPr lang="lv-LV" dirty="0" smtClean="0"/>
              <a:t> </a:t>
            </a:r>
            <a:r>
              <a:rPr lang="lv-LV" dirty="0" err="1" smtClean="0"/>
              <a:t>sensing</a:t>
            </a:r>
            <a:r>
              <a:rPr lang="lv-LV" dirty="0" smtClean="0"/>
              <a:t> </a:t>
            </a:r>
            <a:r>
              <a:rPr lang="lv-LV" dirty="0" err="1" smtClean="0"/>
              <a:t>data</a:t>
            </a:r>
            <a:r>
              <a:rPr lang="lv-LV" dirty="0" smtClean="0"/>
              <a:t> </a:t>
            </a:r>
            <a:r>
              <a:rPr lang="lv-LV" dirty="0" err="1" smtClean="0"/>
              <a:t>analysis</a:t>
            </a:r>
            <a:r>
              <a:rPr lang="lv-LV" dirty="0" smtClean="0"/>
              <a:t>,  </a:t>
            </a:r>
            <a:r>
              <a:rPr lang="lv-LV" dirty="0" err="1" smtClean="0"/>
              <a:t>owners</a:t>
            </a:r>
            <a:r>
              <a:rPr lang="lv-LV" dirty="0" smtClean="0"/>
              <a:t> </a:t>
            </a:r>
            <a:r>
              <a:rPr lang="lv-LV" dirty="0" err="1" smtClean="0"/>
              <a:t>declarations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field</a:t>
            </a:r>
            <a:r>
              <a:rPr lang="lv-LV" dirty="0" smtClean="0"/>
              <a:t> </a:t>
            </a:r>
            <a:r>
              <a:rPr lang="lv-LV" dirty="0" err="1" smtClean="0"/>
              <a:t>inspections</a:t>
            </a:r>
            <a:endParaRPr 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dirty="0" err="1"/>
              <a:t>Regular</a:t>
            </a:r>
            <a:r>
              <a:rPr lang="lv-LV" dirty="0"/>
              <a:t> </a:t>
            </a:r>
            <a:r>
              <a:rPr lang="lv-LV" dirty="0" err="1"/>
              <a:t>monitoring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 smtClean="0"/>
              <a:t>land</a:t>
            </a:r>
            <a:r>
              <a:rPr lang="lv-LV" dirty="0" smtClean="0"/>
              <a:t> </a:t>
            </a:r>
            <a:r>
              <a:rPr lang="lv-LV" dirty="0" err="1" smtClean="0"/>
              <a:t>use</a:t>
            </a:r>
            <a:r>
              <a:rPr lang="lv-LV" dirty="0" smtClean="0"/>
              <a:t> </a:t>
            </a:r>
            <a:r>
              <a:rPr lang="lv-LV" dirty="0" err="1" smtClean="0"/>
              <a:t>types</a:t>
            </a:r>
            <a:r>
              <a:rPr lang="lv-LV" dirty="0" smtClean="0"/>
              <a:t> </a:t>
            </a:r>
            <a:r>
              <a:rPr lang="lv-LV" dirty="0" err="1" smtClean="0"/>
              <a:t>should</a:t>
            </a:r>
            <a:r>
              <a:rPr lang="lv-LV" dirty="0" smtClean="0"/>
              <a:t> </a:t>
            </a:r>
            <a:r>
              <a:rPr lang="lv-LV" dirty="0" err="1"/>
              <a:t>consist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remote</a:t>
            </a:r>
            <a:r>
              <a:rPr lang="lv-LV" dirty="0"/>
              <a:t> </a:t>
            </a:r>
            <a:r>
              <a:rPr lang="lv-LV" dirty="0" err="1"/>
              <a:t>sensing</a:t>
            </a:r>
            <a:r>
              <a:rPr lang="lv-LV" dirty="0"/>
              <a:t> </a:t>
            </a:r>
            <a:r>
              <a:rPr lang="lv-LV" dirty="0" err="1"/>
              <a:t>data</a:t>
            </a:r>
            <a:r>
              <a:rPr lang="lv-LV" dirty="0"/>
              <a:t> </a:t>
            </a:r>
            <a:r>
              <a:rPr lang="lv-LV" dirty="0" err="1" smtClean="0"/>
              <a:t>analysis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information</a:t>
            </a:r>
            <a:r>
              <a:rPr lang="lv-LV" dirty="0" smtClean="0"/>
              <a:t> </a:t>
            </a:r>
            <a:r>
              <a:rPr lang="lv-LV" dirty="0" err="1"/>
              <a:t>from</a:t>
            </a:r>
            <a:r>
              <a:rPr lang="lv-LV" dirty="0"/>
              <a:t> </a:t>
            </a:r>
            <a:r>
              <a:rPr lang="lv-LV" dirty="0" err="1"/>
              <a:t>other</a:t>
            </a:r>
            <a:r>
              <a:rPr lang="lv-LV" dirty="0"/>
              <a:t> </a:t>
            </a:r>
            <a:r>
              <a:rPr lang="lv-LV" dirty="0" err="1"/>
              <a:t>spatial</a:t>
            </a:r>
            <a:r>
              <a:rPr lang="lv-LV" dirty="0"/>
              <a:t> </a:t>
            </a:r>
            <a:r>
              <a:rPr lang="lv-LV" dirty="0" smtClean="0"/>
              <a:t>IS</a:t>
            </a:r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8362122" y="6324600"/>
            <a:ext cx="477078" cy="304800"/>
          </a:xfrm>
        </p:spPr>
        <p:txBody>
          <a:bodyPr/>
          <a:lstStyle/>
          <a:p>
            <a:pPr>
              <a:defRPr/>
            </a:pPr>
            <a:fld id="{D56469E7-C644-4F1F-AB9E-27F78F89344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6" y="1998800"/>
            <a:ext cx="20478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941982" y="2941984"/>
            <a:ext cx="4982817" cy="1066799"/>
          </a:xfrm>
        </p:spPr>
        <p:txBody>
          <a:bodyPr>
            <a:normAutofit/>
          </a:bodyPr>
          <a:lstStyle/>
          <a:p>
            <a:r>
              <a:rPr lang="lv-LV" sz="2800" dirty="0" err="1" smtClean="0">
                <a:solidFill>
                  <a:srgbClr val="C00000"/>
                </a:solidFill>
              </a:rPr>
              <a:t>Thank</a:t>
            </a:r>
            <a:r>
              <a:rPr lang="lv-LV" sz="2800" dirty="0" smtClean="0">
                <a:solidFill>
                  <a:srgbClr val="C00000"/>
                </a:solidFill>
              </a:rPr>
              <a:t> </a:t>
            </a:r>
            <a:r>
              <a:rPr lang="lv-LV" sz="2800" dirty="0" err="1" smtClean="0">
                <a:solidFill>
                  <a:srgbClr val="C00000"/>
                </a:solidFill>
              </a:rPr>
              <a:t>you</a:t>
            </a:r>
            <a:r>
              <a:rPr lang="lv-LV" sz="2800" dirty="0" smtClean="0">
                <a:solidFill>
                  <a:srgbClr val="C00000"/>
                </a:solidFill>
              </a:rPr>
              <a:t>!</a:t>
            </a:r>
            <a:endParaRPr lang="lv-LV" sz="2800" dirty="0">
              <a:solidFill>
                <a:srgbClr val="C00000"/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3"/>
          </p:nvPr>
        </p:nvSpPr>
        <p:spPr>
          <a:xfrm>
            <a:off x="8362122" y="6324600"/>
            <a:ext cx="477078" cy="304800"/>
          </a:xfrm>
        </p:spPr>
        <p:txBody>
          <a:bodyPr/>
          <a:lstStyle/>
          <a:p>
            <a:pPr>
              <a:defRPr/>
            </a:pPr>
            <a:fld id="{E1FC591C-920A-4D4E-8247-B749C399768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irsraksts 1"/>
          <p:cNvSpPr>
            <a:spLocks noGrp="1"/>
          </p:cNvSpPr>
          <p:nvPr>
            <p:ph type="title"/>
          </p:nvPr>
        </p:nvSpPr>
        <p:spPr>
          <a:xfrm>
            <a:off x="2928938" y="993775"/>
            <a:ext cx="5757862" cy="927100"/>
          </a:xfrm>
        </p:spPr>
        <p:txBody>
          <a:bodyPr/>
          <a:lstStyle/>
          <a:p>
            <a:r>
              <a:rPr lang="lv-LV" altLang="lv-LV" smtClean="0"/>
              <a:t>Topics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822174" y="1752600"/>
            <a:ext cx="2895600" cy="4373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lv-LV" dirty="0" smtClean="0"/>
          </a:p>
          <a:p>
            <a:pPr marL="0" indent="0">
              <a:buFont typeface="Arial" charset="0"/>
              <a:buNone/>
              <a:defRPr/>
            </a:pPr>
            <a:endParaRPr lang="lv-LV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lv-LV" dirty="0" err="1" smtClean="0"/>
              <a:t>Objectives</a:t>
            </a:r>
            <a:endParaRPr lang="lv-LV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lv-LV" dirty="0" err="1"/>
              <a:t>B</a:t>
            </a:r>
            <a:r>
              <a:rPr lang="lv-LV" dirty="0" err="1" smtClean="0"/>
              <a:t>ackground</a:t>
            </a:r>
            <a:endParaRPr lang="lv-LV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lv-LV" dirty="0" err="1" smtClean="0"/>
              <a:t>Building</a:t>
            </a:r>
            <a:r>
              <a:rPr lang="lv-LV" dirty="0" smtClean="0"/>
              <a:t> </a:t>
            </a:r>
            <a:r>
              <a:rPr lang="lv-LV" dirty="0" err="1" smtClean="0"/>
              <a:t>data</a:t>
            </a:r>
            <a:endParaRPr lang="lv-LV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lv-LV" dirty="0" err="1" smtClean="0"/>
              <a:t>Land</a:t>
            </a:r>
            <a:r>
              <a:rPr lang="lv-LV" dirty="0" smtClean="0"/>
              <a:t> </a:t>
            </a:r>
            <a:r>
              <a:rPr lang="lv-LV" dirty="0" err="1" smtClean="0"/>
              <a:t>use</a:t>
            </a:r>
            <a:endParaRPr lang="lv-LV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lv-LV" dirty="0" err="1" smtClean="0"/>
              <a:t>Conclusions</a:t>
            </a:r>
            <a:endParaRPr lang="lv-LV" dirty="0"/>
          </a:p>
        </p:txBody>
      </p:sp>
      <p:sp>
        <p:nvSpPr>
          <p:cNvPr id="12294" name="Slaida numura vietturis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7797CBB-9BC0-4983-B482-A935FBB2EDC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12295" name="Satura vietturis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20876"/>
            <a:ext cx="4052888" cy="369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b="1" dirty="0" err="1" smtClean="0"/>
              <a:t>Objectives</a:t>
            </a:r>
            <a:endParaRPr lang="lv-LV" altLang="lv-LV" b="1" dirty="0" smtClean="0"/>
          </a:p>
        </p:txBody>
      </p:sp>
      <p:sp>
        <p:nvSpPr>
          <p:cNvPr id="13315" name="Satura vietturis 2"/>
          <p:cNvSpPr>
            <a:spLocks noGrp="1"/>
          </p:cNvSpPr>
          <p:nvPr>
            <p:ph idx="1"/>
          </p:nvPr>
        </p:nvSpPr>
        <p:spPr>
          <a:xfrm>
            <a:off x="3551583" y="1752600"/>
            <a:ext cx="5135217" cy="4373563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The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Future</a:t>
            </a:r>
            <a:r>
              <a:rPr lang="lv-LV" altLang="lv-LV" dirty="0" smtClean="0"/>
              <a:t> </a:t>
            </a:r>
            <a:r>
              <a:rPr lang="lv-LV" altLang="lv-LV" dirty="0" err="1"/>
              <a:t>c</a:t>
            </a:r>
            <a:r>
              <a:rPr lang="lv-LV" altLang="lv-LV" dirty="0" err="1" smtClean="0"/>
              <a:t>adastre</a:t>
            </a:r>
            <a:r>
              <a:rPr lang="lv-LV" altLang="lv-LV" dirty="0" smtClean="0"/>
              <a:t> </a:t>
            </a:r>
            <a:r>
              <a:rPr lang="lv-LV" altLang="lv-LV" dirty="0" smtClean="0"/>
              <a:t>– </a:t>
            </a:r>
            <a:r>
              <a:rPr lang="lv-LV" altLang="lv-LV" dirty="0" err="1" smtClean="0"/>
              <a:t>real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time</a:t>
            </a:r>
            <a:r>
              <a:rPr lang="lv-LV" altLang="lv-LV" dirty="0" smtClean="0"/>
              <a:t> </a:t>
            </a:r>
            <a:r>
              <a:rPr lang="lv-LV" altLang="lv-LV" dirty="0" err="1"/>
              <a:t>c</a:t>
            </a:r>
            <a:r>
              <a:rPr lang="lv-LV" altLang="lv-LV" dirty="0" err="1" smtClean="0"/>
              <a:t>adastre</a:t>
            </a:r>
            <a:r>
              <a:rPr lang="lv-LV" altLang="lv-LV" dirty="0" smtClean="0"/>
              <a:t> (</a:t>
            </a:r>
            <a:r>
              <a:rPr lang="lv-LV" altLang="lv-LV" dirty="0" smtClean="0"/>
              <a:t>FIG 2010)</a:t>
            </a:r>
          </a:p>
          <a:p>
            <a:pPr marL="1104900" lvl="1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Transition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from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passive</a:t>
            </a:r>
            <a:r>
              <a:rPr lang="lv-LV" altLang="lv-LV" dirty="0" smtClean="0"/>
              <a:t> to </a:t>
            </a:r>
            <a:r>
              <a:rPr lang="lv-LV" altLang="lv-LV" dirty="0" err="1" smtClean="0"/>
              <a:t>dynamic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cadastre</a:t>
            </a:r>
            <a:endParaRPr lang="lv-LV" altLang="lv-LV" dirty="0"/>
          </a:p>
          <a:p>
            <a:pPr marL="1104900" lvl="1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The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most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alternating</a:t>
            </a:r>
            <a:r>
              <a:rPr lang="lv-LV" altLang="lv-LV" dirty="0"/>
              <a:t> </a:t>
            </a:r>
            <a:r>
              <a:rPr lang="lv-LV" altLang="lv-LV" dirty="0" err="1" smtClean="0"/>
              <a:t>cadastral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data</a:t>
            </a:r>
            <a:r>
              <a:rPr lang="lv-LV" altLang="lv-LV" dirty="0" smtClean="0"/>
              <a:t> </a:t>
            </a:r>
            <a:r>
              <a:rPr lang="lv-LV" altLang="lv-LV" dirty="0" smtClean="0"/>
              <a:t>– </a:t>
            </a:r>
            <a:r>
              <a:rPr lang="lv-LV" altLang="lv-LV" dirty="0" err="1" smtClean="0"/>
              <a:t>buildings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land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use</a:t>
            </a:r>
            <a:endParaRPr lang="lv-LV" altLang="lv-LV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Effective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procedures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technologies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with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new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sources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of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information</a:t>
            </a:r>
            <a:endParaRPr lang="lv-LV" altLang="lv-LV" dirty="0" smtClean="0"/>
          </a:p>
        </p:txBody>
      </p:sp>
      <p:sp>
        <p:nvSpPr>
          <p:cNvPr id="13318" name="Slaida numura vietturis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41FEC7-0FBF-4B60-BC94-8C7E264E923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3313043" cy="499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90800" y="225287"/>
            <a:ext cx="6096000" cy="1192355"/>
          </a:xfrm>
        </p:spPr>
        <p:txBody>
          <a:bodyPr/>
          <a:lstStyle/>
          <a:p>
            <a:r>
              <a:rPr lang="lv-LV" b="1" dirty="0" err="1" smtClean="0"/>
              <a:t>Buildings</a:t>
            </a:r>
            <a:endParaRPr lang="lv-LV" b="1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>
          <a:xfrm>
            <a:off x="2438400" y="967410"/>
            <a:ext cx="5910470" cy="2905538"/>
          </a:xfrm>
        </p:spPr>
        <p:txBody>
          <a:bodyPr>
            <a:normAutofit fontScale="92500"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 smtClean="0"/>
              <a:t> 1.4 M </a:t>
            </a:r>
            <a:r>
              <a:rPr lang="lv-LV" sz="1800" dirty="0" err="1" smtClean="0"/>
              <a:t>registered</a:t>
            </a:r>
            <a:r>
              <a:rPr lang="lv-LV" sz="1800" dirty="0" smtClean="0"/>
              <a:t> </a:t>
            </a:r>
            <a:r>
              <a:rPr lang="lv-LV" sz="1800" dirty="0" err="1" smtClean="0"/>
              <a:t>buildings</a:t>
            </a:r>
            <a:endParaRPr lang="lv-LV" sz="1800" dirty="0" smtClean="0"/>
          </a:p>
          <a:p>
            <a:pPr marL="933450" lvl="1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68%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lv-LV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33450" lvl="1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32%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lv-LV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33450" lvl="1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~ 12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endParaRPr lang="lv-LV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 smtClean="0"/>
              <a:t> ~10 000 </a:t>
            </a:r>
            <a:r>
              <a:rPr lang="lv-LV" sz="1800" dirty="0" err="1" smtClean="0"/>
              <a:t>new</a:t>
            </a:r>
            <a:r>
              <a:rPr lang="lv-LV" sz="1800" dirty="0" smtClean="0"/>
              <a:t> </a:t>
            </a:r>
            <a:r>
              <a:rPr lang="lv-LV" sz="1800" dirty="0" err="1" smtClean="0"/>
              <a:t>buildings</a:t>
            </a:r>
            <a:r>
              <a:rPr lang="lv-LV" sz="1800" dirty="0" smtClean="0"/>
              <a:t> </a:t>
            </a:r>
            <a:r>
              <a:rPr lang="lv-LV" sz="1800" dirty="0" err="1" smtClean="0"/>
              <a:t>registered</a:t>
            </a:r>
            <a:r>
              <a:rPr lang="lv-LV" sz="1800" dirty="0" smtClean="0"/>
              <a:t> </a:t>
            </a:r>
            <a:r>
              <a:rPr lang="lv-LV" sz="1800" dirty="0" err="1" smtClean="0"/>
              <a:t>yearly</a:t>
            </a:r>
            <a:endParaRPr lang="lv-LV" sz="1800" dirty="0" smtClean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 smtClean="0"/>
              <a:t> ~6 000 </a:t>
            </a:r>
            <a:r>
              <a:rPr lang="lv-LV" sz="1800" dirty="0" err="1" smtClean="0"/>
              <a:t>surveys</a:t>
            </a:r>
            <a:r>
              <a:rPr lang="lv-LV" sz="1800" dirty="0" smtClean="0"/>
              <a:t> </a:t>
            </a:r>
            <a:r>
              <a:rPr lang="lv-LV" sz="1800" dirty="0" err="1" smtClean="0"/>
              <a:t>of</a:t>
            </a:r>
            <a:r>
              <a:rPr lang="lv-LV" sz="1800" dirty="0" smtClean="0"/>
              <a:t> </a:t>
            </a:r>
            <a:r>
              <a:rPr lang="lv-LV" sz="1800" dirty="0" err="1" smtClean="0"/>
              <a:t>registered</a:t>
            </a:r>
            <a:r>
              <a:rPr lang="lv-LV" sz="1800" dirty="0" smtClean="0"/>
              <a:t> </a:t>
            </a:r>
            <a:r>
              <a:rPr lang="lv-LV" sz="1800" dirty="0" err="1" smtClean="0"/>
              <a:t>buildings</a:t>
            </a:r>
            <a:r>
              <a:rPr lang="lv-LV" sz="1800" dirty="0" smtClean="0"/>
              <a:t> </a:t>
            </a:r>
            <a:r>
              <a:rPr lang="lv-LV" sz="1800" dirty="0" err="1" smtClean="0"/>
              <a:t>yearly</a:t>
            </a:r>
            <a:endParaRPr lang="lv-LV" sz="1800" dirty="0" smtClean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lv-LV" sz="1800" dirty="0"/>
              <a:t> </a:t>
            </a:r>
            <a:r>
              <a:rPr lang="lv-LV" sz="1800" dirty="0" smtClean="0"/>
              <a:t> &gt; 80 000 </a:t>
            </a:r>
            <a:r>
              <a:rPr lang="lv-LV" sz="1800" dirty="0" err="1" smtClean="0"/>
              <a:t>unregistered</a:t>
            </a:r>
            <a:r>
              <a:rPr lang="lv-LV" sz="1800" dirty="0" smtClean="0"/>
              <a:t> </a:t>
            </a:r>
            <a:r>
              <a:rPr lang="lv-LV" sz="1800" dirty="0" err="1" smtClean="0"/>
              <a:t>buildings</a:t>
            </a:r>
            <a:r>
              <a:rPr lang="lv-LV" sz="1800" dirty="0" smtClean="0"/>
              <a:t> </a:t>
            </a:r>
            <a:r>
              <a:rPr lang="lv-LV" sz="1800" dirty="0" err="1" smtClean="0"/>
              <a:t>estimated</a:t>
            </a:r>
            <a:endParaRPr lang="lv-LV" sz="1800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sz="140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6469E7-C644-4F1F-AB9E-27F78F89344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661230"/>
              </p:ext>
            </p:extLst>
          </p:nvPr>
        </p:nvGraphicFramePr>
        <p:xfrm>
          <a:off x="172279" y="3322981"/>
          <a:ext cx="7898295" cy="370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Attēl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9" y="1720712"/>
            <a:ext cx="1752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irsraksts 1"/>
          <p:cNvSpPr>
            <a:spLocks noGrp="1"/>
          </p:cNvSpPr>
          <p:nvPr>
            <p:ph type="title"/>
          </p:nvPr>
        </p:nvSpPr>
        <p:spPr>
          <a:xfrm>
            <a:off x="3154016" y="381000"/>
            <a:ext cx="5532783" cy="1036638"/>
          </a:xfrm>
        </p:spPr>
        <p:txBody>
          <a:bodyPr/>
          <a:lstStyle/>
          <a:p>
            <a:r>
              <a:rPr lang="lv-LV" altLang="lv-LV" b="1" dirty="0" err="1" smtClean="0"/>
              <a:t>Land</a:t>
            </a:r>
            <a:r>
              <a:rPr lang="lv-LV" altLang="lv-LV" b="1" dirty="0" smtClean="0"/>
              <a:t> </a:t>
            </a:r>
            <a:r>
              <a:rPr lang="lv-LV" altLang="lv-LV" b="1" dirty="0" err="1" smtClean="0"/>
              <a:t>use</a:t>
            </a:r>
            <a:r>
              <a:rPr lang="lv-LV" altLang="lv-LV" b="1" dirty="0" smtClean="0"/>
              <a:t> 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>
          <a:xfrm>
            <a:off x="4280453" y="1590261"/>
            <a:ext cx="4406348" cy="2279025"/>
          </a:xfrm>
        </p:spPr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Total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area</a:t>
            </a:r>
            <a:r>
              <a:rPr lang="lv-LV" altLang="lv-LV" sz="2000" dirty="0" smtClean="0"/>
              <a:t> 64 589 km</a:t>
            </a:r>
            <a:r>
              <a:rPr lang="lv-LV" altLang="lv-LV" sz="2000" baseline="30000" dirty="0" smtClean="0"/>
              <a:t>2</a:t>
            </a:r>
          </a:p>
          <a:p>
            <a:pPr marL="171450" indent="-171450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lv-LV" altLang="lv-LV" sz="2000" dirty="0" smtClean="0"/>
              <a:t>1 </a:t>
            </a:r>
            <a:r>
              <a:rPr lang="lv-LV" altLang="lv-LV" sz="2000" dirty="0" smtClean="0"/>
              <a:t>M </a:t>
            </a:r>
            <a:r>
              <a:rPr lang="lv-LV" altLang="lv-LV" sz="2000" dirty="0" err="1" smtClean="0"/>
              <a:t>land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parcels</a:t>
            </a:r>
            <a:endParaRPr lang="lv-LV" altLang="lv-LV" sz="2000" dirty="0" smtClean="0"/>
          </a:p>
          <a:p>
            <a:pPr marL="171450" indent="-171450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lv-LV" altLang="lv-LV" sz="2000" dirty="0"/>
              <a:t> </a:t>
            </a:r>
            <a:r>
              <a:rPr lang="lv-LV" altLang="lv-LV" sz="2000" dirty="0" err="1" smtClean="0"/>
              <a:t>Average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age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of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data</a:t>
            </a:r>
            <a:r>
              <a:rPr lang="lv-LV" altLang="lv-LV" sz="2000" dirty="0" smtClean="0"/>
              <a:t> 14 </a:t>
            </a:r>
            <a:r>
              <a:rPr lang="lv-LV" altLang="lv-LV" sz="2000" dirty="0" err="1" smtClean="0"/>
              <a:t>years</a:t>
            </a:r>
            <a:endParaRPr lang="lv-LV" altLang="lv-LV" sz="2000" dirty="0" smtClean="0"/>
          </a:p>
          <a:p>
            <a:pPr marL="171450" indent="-171450">
              <a:lnSpc>
                <a:spcPct val="8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lv-LV" altLang="lv-LV" sz="2000" dirty="0"/>
              <a:t> </a:t>
            </a:r>
            <a:r>
              <a:rPr lang="lv-LV" altLang="lv-LV" sz="2000" dirty="0" smtClean="0"/>
              <a:t>1% </a:t>
            </a:r>
            <a:r>
              <a:rPr lang="lv-LV" altLang="lv-LV" sz="2000" dirty="0" err="1" smtClean="0"/>
              <a:t>new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surveys</a:t>
            </a:r>
            <a:r>
              <a:rPr lang="lv-LV" altLang="lv-LV" sz="2000" dirty="0" smtClean="0"/>
              <a:t> </a:t>
            </a:r>
            <a:r>
              <a:rPr lang="lv-LV" altLang="lv-LV" sz="2000" dirty="0" err="1" smtClean="0"/>
              <a:t>yearly</a:t>
            </a:r>
            <a:endParaRPr lang="lv-LV" altLang="lv-LV" sz="2000" dirty="0" smtClean="0"/>
          </a:p>
          <a:p>
            <a:pPr>
              <a:lnSpc>
                <a:spcPct val="80000"/>
              </a:lnSpc>
            </a:pPr>
            <a:endParaRPr lang="lv-LV" altLang="lv-LV" sz="1800" dirty="0" smtClean="0"/>
          </a:p>
        </p:txBody>
      </p:sp>
      <p:sp>
        <p:nvSpPr>
          <p:cNvPr id="15365" name="Slaida numura vietturis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F40B6A-010A-4D9A-A77F-09881AA95A9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639721"/>
              </p:ext>
            </p:extLst>
          </p:nvPr>
        </p:nvGraphicFramePr>
        <p:xfrm>
          <a:off x="2862469" y="3802679"/>
          <a:ext cx="6096000" cy="282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Attēl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1"/>
            <a:ext cx="3882887" cy="293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irsraksts 1"/>
          <p:cNvSpPr>
            <a:spLocks noGrp="1"/>
          </p:cNvSpPr>
          <p:nvPr>
            <p:ph type="title"/>
          </p:nvPr>
        </p:nvSpPr>
        <p:spPr>
          <a:xfrm>
            <a:off x="2928730" y="381000"/>
            <a:ext cx="5605670" cy="1036638"/>
          </a:xfrm>
        </p:spPr>
        <p:txBody>
          <a:bodyPr/>
          <a:lstStyle/>
          <a:p>
            <a:r>
              <a:rPr lang="lv-LV" altLang="lv-LV" b="1" dirty="0" err="1" smtClean="0"/>
              <a:t>Possible</a:t>
            </a:r>
            <a:r>
              <a:rPr lang="lv-LV" altLang="lv-LV" b="1" dirty="0" smtClean="0"/>
              <a:t> </a:t>
            </a:r>
            <a:r>
              <a:rPr lang="lv-LV" altLang="lv-LV" b="1" dirty="0" err="1" smtClean="0"/>
              <a:t>ways</a:t>
            </a:r>
            <a:endParaRPr lang="lv-LV" altLang="lv-LV" b="1" dirty="0" smtClean="0"/>
          </a:p>
        </p:txBody>
      </p:sp>
      <p:sp>
        <p:nvSpPr>
          <p:cNvPr id="16387" name="Satura vietturis 2"/>
          <p:cNvSpPr>
            <a:spLocks noGrp="1"/>
          </p:cNvSpPr>
          <p:nvPr>
            <p:ph idx="1"/>
          </p:nvPr>
        </p:nvSpPr>
        <p:spPr>
          <a:xfrm>
            <a:off x="3034748" y="1417638"/>
            <a:ext cx="5652052" cy="470852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Automatic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procedures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for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updating</a:t>
            </a:r>
            <a:r>
              <a:rPr lang="lv-LV" altLang="lv-LV" dirty="0" smtClean="0"/>
              <a:t>  </a:t>
            </a:r>
            <a:r>
              <a:rPr lang="lv-LV" altLang="lv-LV" dirty="0" err="1" smtClean="0"/>
              <a:t>of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building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land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use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data</a:t>
            </a:r>
            <a:endParaRPr lang="lv-LV" alt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Remote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sensing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data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analysis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instead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of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classic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survey</a:t>
            </a:r>
            <a:endParaRPr lang="lv-LV" alt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smtClean="0"/>
              <a:t>Standard </a:t>
            </a:r>
            <a:r>
              <a:rPr lang="lv-LV" altLang="lv-LV" dirty="0" err="1" smtClean="0"/>
              <a:t>software</a:t>
            </a:r>
            <a:r>
              <a:rPr lang="lv-LV" altLang="lv-LV" dirty="0" smtClean="0"/>
              <a:t>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Combined</a:t>
            </a:r>
            <a:r>
              <a:rPr lang="lv-LV" altLang="lv-LV" dirty="0" smtClean="0"/>
              <a:t> </a:t>
            </a:r>
            <a:r>
              <a:rPr lang="lv-LV" altLang="lv-LV" dirty="0" err="1"/>
              <a:t>approach</a:t>
            </a:r>
            <a:r>
              <a:rPr lang="lv-LV" altLang="lv-LV" dirty="0"/>
              <a:t> </a:t>
            </a:r>
            <a:r>
              <a:rPr lang="lv-LV" altLang="lv-LV" dirty="0" err="1"/>
              <a:t>for</a:t>
            </a:r>
            <a:r>
              <a:rPr lang="lv-LV" altLang="lv-LV" dirty="0"/>
              <a:t> </a:t>
            </a:r>
            <a:r>
              <a:rPr lang="lv-LV" altLang="lv-LV" dirty="0" err="1" smtClean="0"/>
              <a:t>buildings</a:t>
            </a:r>
            <a:r>
              <a:rPr lang="lv-LV" altLang="lv-LV" dirty="0" smtClean="0"/>
              <a:t>:</a:t>
            </a:r>
          </a:p>
          <a:p>
            <a:pPr marL="11049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Remote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sensing</a:t>
            </a:r>
            <a:r>
              <a:rPr lang="lv-LV" altLang="lv-LV" dirty="0" smtClean="0"/>
              <a:t> + </a:t>
            </a:r>
            <a:r>
              <a:rPr lang="lv-LV" altLang="lv-LV" dirty="0" err="1" smtClean="0"/>
              <a:t>owners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declaration</a:t>
            </a:r>
            <a:endParaRPr lang="lv-LV" altLang="lv-LV" dirty="0" smtClean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Combined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approach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for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land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use</a:t>
            </a:r>
            <a:r>
              <a:rPr lang="lv-LV" altLang="lv-LV" dirty="0" smtClean="0"/>
              <a:t>:</a:t>
            </a:r>
          </a:p>
          <a:p>
            <a:pPr marL="1104900" lvl="1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 smtClean="0"/>
              <a:t>Remote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sensing</a:t>
            </a:r>
            <a:r>
              <a:rPr lang="lv-LV" altLang="lv-LV" dirty="0" smtClean="0"/>
              <a:t> + </a:t>
            </a:r>
            <a:r>
              <a:rPr lang="lv-LV" altLang="lv-LV" dirty="0" err="1" smtClean="0"/>
              <a:t>other</a:t>
            </a:r>
            <a:r>
              <a:rPr lang="lv-LV" altLang="lv-LV" dirty="0" smtClean="0"/>
              <a:t> </a:t>
            </a:r>
            <a:r>
              <a:rPr lang="lv-LV" altLang="lv-LV" dirty="0" err="1" smtClean="0"/>
              <a:t>spatial</a:t>
            </a:r>
            <a:r>
              <a:rPr lang="lv-LV" altLang="lv-LV" dirty="0" smtClean="0"/>
              <a:t> IS</a:t>
            </a:r>
            <a:endParaRPr lang="lv-LV" altLang="lv-LV" dirty="0" smtClean="0"/>
          </a:p>
        </p:txBody>
      </p:sp>
      <p:sp>
        <p:nvSpPr>
          <p:cNvPr id="16390" name="Slaida numura vietturis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6560C2-8A7A-4B05-9173-EBCEE595C28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1" y="2346049"/>
            <a:ext cx="2409825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Organizational</a:t>
            </a:r>
            <a:r>
              <a:rPr lang="lv-LV" b="1" dirty="0" smtClean="0"/>
              <a:t> </a:t>
            </a:r>
            <a:r>
              <a:rPr lang="lv-LV" b="1" dirty="0" smtClean="0"/>
              <a:t>steps</a:t>
            </a:r>
            <a:endParaRPr lang="lv-LV" b="1" dirty="0"/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7" y="2072481"/>
            <a:ext cx="2457450" cy="3733800"/>
          </a:xfrm>
        </p:spPr>
      </p:pic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>
          <a:xfrm>
            <a:off x="3326296" y="1417642"/>
            <a:ext cx="5360504" cy="461209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smtClean="0"/>
              <a:t> </a:t>
            </a:r>
            <a:r>
              <a:rPr lang="lv-LV" sz="2200" dirty="0" smtClean="0"/>
              <a:t>Tests </a:t>
            </a:r>
            <a:r>
              <a:rPr lang="lv-LV" sz="2200" dirty="0" err="1" smtClean="0"/>
              <a:t>of</a:t>
            </a:r>
            <a:r>
              <a:rPr lang="lv-LV" sz="2200" dirty="0" smtClean="0"/>
              <a:t> </a:t>
            </a:r>
            <a:r>
              <a:rPr lang="lv-LV" sz="2200" dirty="0" err="1" smtClean="0"/>
              <a:t>ready-made</a:t>
            </a:r>
            <a:r>
              <a:rPr lang="lv-LV" sz="2200" dirty="0" smtClean="0"/>
              <a:t> </a:t>
            </a:r>
            <a:r>
              <a:rPr lang="lv-LV" sz="2200" dirty="0" err="1" smtClean="0"/>
              <a:t>software</a:t>
            </a:r>
            <a:r>
              <a:rPr lang="lv-LV" sz="2200" dirty="0" smtClean="0"/>
              <a:t> - SLS</a:t>
            </a:r>
          </a:p>
          <a:p>
            <a:pPr marL="171450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err="1" smtClean="0"/>
              <a:t>Research</a:t>
            </a:r>
            <a:r>
              <a:rPr lang="lv-LV" sz="2200" dirty="0" smtClean="0"/>
              <a:t> </a:t>
            </a:r>
            <a:r>
              <a:rPr lang="lv-LV" sz="2200" dirty="0" err="1" smtClean="0"/>
              <a:t>of</a:t>
            </a:r>
            <a:r>
              <a:rPr lang="lv-LV" sz="2200" dirty="0" smtClean="0"/>
              <a:t> </a:t>
            </a:r>
            <a:r>
              <a:rPr lang="lv-LV" sz="2200" dirty="0" err="1" smtClean="0"/>
              <a:t>new</a:t>
            </a:r>
            <a:r>
              <a:rPr lang="lv-LV" sz="2200" dirty="0" smtClean="0"/>
              <a:t> </a:t>
            </a:r>
            <a:r>
              <a:rPr lang="lv-LV" sz="2200" dirty="0" err="1" smtClean="0"/>
              <a:t>approach</a:t>
            </a:r>
            <a:r>
              <a:rPr lang="lv-LV" sz="2200" dirty="0" smtClean="0"/>
              <a:t> </a:t>
            </a:r>
            <a:r>
              <a:rPr lang="lv-LV" sz="2200" dirty="0" err="1" smtClean="0"/>
              <a:t>for</a:t>
            </a:r>
            <a:r>
              <a:rPr lang="lv-LV" sz="2200" dirty="0" smtClean="0"/>
              <a:t> </a:t>
            </a:r>
            <a:r>
              <a:rPr lang="lv-LV" sz="2200" dirty="0" err="1" smtClean="0"/>
              <a:t>remote</a:t>
            </a:r>
            <a:r>
              <a:rPr lang="lv-LV" sz="2200" dirty="0" smtClean="0"/>
              <a:t> </a:t>
            </a:r>
            <a:r>
              <a:rPr lang="lv-LV" sz="2200" dirty="0" err="1" smtClean="0"/>
              <a:t>sensing</a:t>
            </a:r>
            <a:r>
              <a:rPr lang="lv-LV" sz="2200" dirty="0" smtClean="0"/>
              <a:t> </a:t>
            </a:r>
            <a:r>
              <a:rPr lang="lv-LV" sz="2200" dirty="0" err="1" smtClean="0"/>
              <a:t>data</a:t>
            </a:r>
            <a:r>
              <a:rPr lang="lv-LV" sz="2200" dirty="0" smtClean="0"/>
              <a:t> </a:t>
            </a:r>
            <a:r>
              <a:rPr lang="lv-LV" sz="2200" dirty="0" err="1" smtClean="0"/>
              <a:t>analysis</a:t>
            </a:r>
            <a:endParaRPr lang="lv-LV" sz="2200" dirty="0" smtClean="0"/>
          </a:p>
          <a:p>
            <a:pPr marL="171450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err="1" smtClean="0"/>
              <a:t>Universities</a:t>
            </a:r>
            <a:r>
              <a:rPr lang="lv-LV" sz="2200" dirty="0" smtClean="0"/>
              <a:t> </a:t>
            </a:r>
            <a:r>
              <a:rPr lang="lv-LV" sz="2200" dirty="0" err="1" smtClean="0"/>
              <a:t>as</a:t>
            </a:r>
            <a:r>
              <a:rPr lang="lv-LV" sz="2200" dirty="0" smtClean="0"/>
              <a:t> </a:t>
            </a:r>
            <a:r>
              <a:rPr lang="lv-LV" sz="2200" dirty="0" err="1" smtClean="0"/>
              <a:t>reseachers</a:t>
            </a:r>
            <a:endParaRPr lang="lv-LV" sz="2200" dirty="0" smtClean="0"/>
          </a:p>
          <a:p>
            <a:pPr marL="933450" lvl="1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smtClean="0"/>
              <a:t> </a:t>
            </a:r>
            <a:r>
              <a:rPr lang="lv-LV" sz="2200" dirty="0" err="1" smtClean="0"/>
              <a:t>Teaching</a:t>
            </a:r>
            <a:r>
              <a:rPr lang="lv-LV" sz="2200" dirty="0" smtClean="0"/>
              <a:t> </a:t>
            </a:r>
            <a:r>
              <a:rPr lang="lv-LV" sz="2200" dirty="0" err="1" smtClean="0"/>
              <a:t>staff</a:t>
            </a:r>
            <a:endParaRPr lang="lv-LV" sz="2200" dirty="0" smtClean="0"/>
          </a:p>
          <a:p>
            <a:pPr marL="933450" lvl="1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smtClean="0"/>
              <a:t> </a:t>
            </a:r>
            <a:r>
              <a:rPr lang="lv-LV" sz="2200" dirty="0" err="1" smtClean="0"/>
              <a:t>Doctoral</a:t>
            </a:r>
            <a:r>
              <a:rPr lang="lv-LV" sz="2200" dirty="0" smtClean="0"/>
              <a:t> students</a:t>
            </a:r>
            <a:endParaRPr lang="lv-LV" sz="2200" dirty="0" smtClean="0"/>
          </a:p>
          <a:p>
            <a:pPr marL="933450" lvl="1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smtClean="0"/>
              <a:t> </a:t>
            </a:r>
            <a:r>
              <a:rPr lang="lv-LV" sz="2200" dirty="0" smtClean="0"/>
              <a:t>Students</a:t>
            </a:r>
            <a:endParaRPr lang="lv-LV" sz="2200" dirty="0" smtClean="0"/>
          </a:p>
          <a:p>
            <a:pPr marL="171450" indent="-1714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sz="2200" dirty="0" err="1" smtClean="0"/>
              <a:t>Cooperation</a:t>
            </a:r>
            <a:r>
              <a:rPr lang="lv-LV" sz="2200" dirty="0" smtClean="0"/>
              <a:t> </a:t>
            </a:r>
            <a:r>
              <a:rPr lang="lv-LV" sz="2200" dirty="0" err="1" smtClean="0"/>
              <a:t>with</a:t>
            </a:r>
            <a:r>
              <a:rPr lang="lv-LV" sz="2200" dirty="0" smtClean="0"/>
              <a:t> Rēzekne </a:t>
            </a:r>
            <a:r>
              <a:rPr lang="lv-LV" sz="2200" dirty="0" err="1" smtClean="0"/>
              <a:t>U</a:t>
            </a:r>
            <a:r>
              <a:rPr lang="lv-LV" sz="2200" dirty="0" err="1" smtClean="0"/>
              <a:t>niversity</a:t>
            </a:r>
            <a:r>
              <a:rPr lang="lv-LV" sz="2200" dirty="0" smtClean="0"/>
              <a:t> </a:t>
            </a:r>
            <a:r>
              <a:rPr lang="lv-LV" sz="2200" dirty="0" err="1" smtClean="0"/>
              <a:t>and</a:t>
            </a:r>
            <a:r>
              <a:rPr lang="lv-LV" sz="2200" dirty="0" smtClean="0"/>
              <a:t> </a:t>
            </a:r>
            <a:r>
              <a:rPr lang="lv-LV" sz="2200" dirty="0" err="1" smtClean="0"/>
              <a:t>Latvian</a:t>
            </a:r>
            <a:r>
              <a:rPr lang="lv-LV" sz="2200" dirty="0" smtClean="0"/>
              <a:t> </a:t>
            </a:r>
            <a:r>
              <a:rPr lang="lv-LV" sz="2200" dirty="0" err="1" smtClean="0"/>
              <a:t>Agricultural</a:t>
            </a:r>
            <a:r>
              <a:rPr lang="lv-LV" sz="2200" dirty="0" smtClean="0"/>
              <a:t> </a:t>
            </a:r>
            <a:r>
              <a:rPr lang="lv-LV" sz="2200" dirty="0" err="1" smtClean="0"/>
              <a:t>University</a:t>
            </a:r>
            <a:r>
              <a:rPr lang="lv-LV" sz="2200" dirty="0" smtClean="0"/>
              <a:t> </a:t>
            </a:r>
            <a:r>
              <a:rPr lang="lv-LV" sz="2200" dirty="0" err="1" smtClean="0"/>
              <a:t>from</a:t>
            </a:r>
            <a:r>
              <a:rPr lang="lv-LV" sz="2200" dirty="0" smtClean="0"/>
              <a:t> 2014</a:t>
            </a:r>
            <a:endParaRPr lang="lv-LV" sz="220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56469E7-C644-4F1F-AB9E-27F78F89344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 err="1"/>
              <a:t>Building</a:t>
            </a:r>
            <a:r>
              <a:rPr lang="lv-LV" altLang="lv-LV" dirty="0"/>
              <a:t> </a:t>
            </a:r>
            <a:r>
              <a:rPr lang="lv-LV" altLang="lv-LV" dirty="0" err="1"/>
              <a:t>recogition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10817" y="2014330"/>
            <a:ext cx="4161181" cy="230587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/>
              <a:t>Existence</a:t>
            </a:r>
            <a:r>
              <a:rPr lang="lv-LV" altLang="lv-LV" dirty="0"/>
              <a:t> </a:t>
            </a:r>
            <a:r>
              <a:rPr lang="lv-LV" altLang="lv-LV" dirty="0" err="1"/>
              <a:t>of</a:t>
            </a:r>
            <a:r>
              <a:rPr lang="lv-LV" altLang="lv-LV" dirty="0"/>
              <a:t> </a:t>
            </a:r>
            <a:r>
              <a:rPr lang="lv-LV" altLang="lv-LV" dirty="0" err="1"/>
              <a:t>buildings</a:t>
            </a:r>
            <a:endParaRPr lang="lv-LV" altLang="lv-LV" dirty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/>
              <a:t>Changes</a:t>
            </a:r>
            <a:r>
              <a:rPr lang="lv-LV" altLang="lv-LV" dirty="0"/>
              <a:t> </a:t>
            </a:r>
            <a:r>
              <a:rPr lang="lv-LV" altLang="lv-LV" dirty="0" err="1"/>
              <a:t>of</a:t>
            </a:r>
            <a:r>
              <a:rPr lang="lv-LV" altLang="lv-LV" dirty="0"/>
              <a:t> </a:t>
            </a:r>
            <a:r>
              <a:rPr lang="lv-LV" altLang="lv-LV" dirty="0" err="1"/>
              <a:t>outline</a:t>
            </a:r>
            <a:r>
              <a:rPr lang="lv-LV" altLang="lv-LV" dirty="0"/>
              <a:t> </a:t>
            </a:r>
            <a:r>
              <a:rPr lang="lv-LV" altLang="lv-LV" dirty="0" err="1"/>
              <a:t>in</a:t>
            </a:r>
            <a:r>
              <a:rPr lang="lv-LV" altLang="lv-LV" dirty="0"/>
              <a:t> </a:t>
            </a:r>
            <a:r>
              <a:rPr lang="lv-LV" altLang="lv-LV" dirty="0" err="1"/>
              <a:t>comparison</a:t>
            </a:r>
            <a:r>
              <a:rPr lang="lv-LV" altLang="lv-LV" dirty="0"/>
              <a:t> </a:t>
            </a:r>
            <a:r>
              <a:rPr lang="lv-LV" altLang="lv-LV" dirty="0" err="1"/>
              <a:t>with</a:t>
            </a:r>
            <a:r>
              <a:rPr lang="lv-LV" altLang="lv-LV" dirty="0"/>
              <a:t> </a:t>
            </a:r>
            <a:r>
              <a:rPr lang="lv-LV" altLang="lv-LV" dirty="0" err="1"/>
              <a:t>cadastral</a:t>
            </a:r>
            <a:r>
              <a:rPr lang="lv-LV" altLang="lv-LV" dirty="0"/>
              <a:t> </a:t>
            </a:r>
            <a:r>
              <a:rPr lang="lv-LV" altLang="lv-LV" dirty="0" err="1"/>
              <a:t>map</a:t>
            </a:r>
            <a:endParaRPr lang="lv-LV" altLang="lv-LV" dirty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/>
              <a:t>Changes</a:t>
            </a:r>
            <a:r>
              <a:rPr lang="lv-LV" altLang="lv-LV" dirty="0"/>
              <a:t> </a:t>
            </a:r>
            <a:r>
              <a:rPr lang="lv-LV" altLang="lv-LV" dirty="0" err="1"/>
              <a:t>of</a:t>
            </a:r>
            <a:r>
              <a:rPr lang="lv-LV" altLang="lv-LV" dirty="0"/>
              <a:t> </a:t>
            </a:r>
            <a:r>
              <a:rPr lang="lv-LV" altLang="lv-LV" dirty="0" err="1"/>
              <a:t>volume</a:t>
            </a:r>
            <a:endParaRPr lang="lv-LV" altLang="lv-LV" dirty="0"/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i="1" dirty="0" err="1">
                <a:solidFill>
                  <a:srgbClr val="0070C0"/>
                </a:solidFill>
              </a:rPr>
              <a:t>Profile</a:t>
            </a:r>
            <a:r>
              <a:rPr lang="lv-LV" altLang="lv-LV" i="1" dirty="0">
                <a:solidFill>
                  <a:srgbClr val="0070C0"/>
                </a:solidFill>
              </a:rPr>
              <a:t> </a:t>
            </a:r>
            <a:r>
              <a:rPr lang="lv-LV" altLang="lv-LV" i="1" dirty="0" err="1">
                <a:solidFill>
                  <a:srgbClr val="0070C0"/>
                </a:solidFill>
              </a:rPr>
              <a:t>and</a:t>
            </a:r>
            <a:r>
              <a:rPr lang="lv-LV" altLang="lv-LV" i="1" dirty="0">
                <a:solidFill>
                  <a:srgbClr val="0070C0"/>
                </a:solidFill>
              </a:rPr>
              <a:t> </a:t>
            </a:r>
            <a:r>
              <a:rPr lang="lv-LV" altLang="lv-LV" i="1" dirty="0" err="1">
                <a:solidFill>
                  <a:srgbClr val="0070C0"/>
                </a:solidFill>
              </a:rPr>
              <a:t>matherial</a:t>
            </a:r>
            <a:r>
              <a:rPr lang="lv-LV" altLang="lv-LV" i="1" dirty="0">
                <a:solidFill>
                  <a:srgbClr val="0070C0"/>
                </a:solidFill>
              </a:rPr>
              <a:t> </a:t>
            </a:r>
            <a:r>
              <a:rPr lang="lv-LV" altLang="lv-LV" i="1" dirty="0" err="1">
                <a:solidFill>
                  <a:srgbClr val="0070C0"/>
                </a:solidFill>
              </a:rPr>
              <a:t>of</a:t>
            </a:r>
            <a:r>
              <a:rPr lang="lv-LV" altLang="lv-LV" i="1" dirty="0">
                <a:solidFill>
                  <a:srgbClr val="0070C0"/>
                </a:solidFill>
              </a:rPr>
              <a:t> </a:t>
            </a:r>
            <a:r>
              <a:rPr lang="lv-LV" altLang="lv-LV" i="1" dirty="0" err="1">
                <a:solidFill>
                  <a:srgbClr val="0070C0"/>
                </a:solidFill>
              </a:rPr>
              <a:t>the</a:t>
            </a:r>
            <a:r>
              <a:rPr lang="lv-LV" altLang="lv-LV" i="1" dirty="0">
                <a:solidFill>
                  <a:srgbClr val="0070C0"/>
                </a:solidFill>
              </a:rPr>
              <a:t> </a:t>
            </a:r>
            <a:r>
              <a:rPr lang="lv-LV" altLang="lv-LV" i="1" dirty="0" err="1">
                <a:solidFill>
                  <a:srgbClr val="0070C0"/>
                </a:solidFill>
              </a:rPr>
              <a:t>roof</a:t>
            </a:r>
            <a:r>
              <a:rPr lang="lv-LV" altLang="lv-LV" i="1" dirty="0">
                <a:solidFill>
                  <a:srgbClr val="0070C0"/>
                </a:solidFill>
              </a:rPr>
              <a:t> - </a:t>
            </a:r>
            <a:r>
              <a:rPr lang="lv-LV" altLang="lv-LV" i="1" dirty="0" err="1">
                <a:solidFill>
                  <a:srgbClr val="0070C0"/>
                </a:solidFill>
              </a:rPr>
              <a:t>future</a:t>
            </a:r>
            <a:endParaRPr lang="lv-LV" altLang="lv-LV" i="1" dirty="0">
              <a:solidFill>
                <a:srgbClr val="0070C0"/>
              </a:solidFill>
            </a:endParaRPr>
          </a:p>
          <a:p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5025887" y="2386940"/>
            <a:ext cx="3660914" cy="1933269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/>
              <a:t>LiDAR</a:t>
            </a:r>
            <a:r>
              <a:rPr lang="lv-LV" altLang="lv-LV" dirty="0"/>
              <a:t> </a:t>
            </a:r>
            <a:r>
              <a:rPr lang="lv-LV" altLang="lv-LV" dirty="0" err="1"/>
              <a:t>and</a:t>
            </a:r>
            <a:r>
              <a:rPr lang="lv-LV" altLang="lv-LV" dirty="0"/>
              <a:t> </a:t>
            </a:r>
            <a:r>
              <a:rPr lang="lv-LV" altLang="lv-LV" dirty="0" err="1"/>
              <a:t>ortophotos</a:t>
            </a:r>
            <a:r>
              <a:rPr lang="lv-LV" altLang="lv-LV" dirty="0"/>
              <a:t> </a:t>
            </a:r>
            <a:r>
              <a:rPr lang="lv-LV" altLang="lv-LV" dirty="0" err="1"/>
              <a:t>data</a:t>
            </a:r>
            <a:r>
              <a:rPr lang="lv-LV" altLang="lv-LV" dirty="0"/>
              <a:t> </a:t>
            </a:r>
            <a:r>
              <a:rPr lang="lv-LV" altLang="lv-LV" dirty="0" err="1"/>
              <a:t>analysis</a:t>
            </a:r>
            <a:endParaRPr lang="lv-LV" altLang="lv-LV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lv-LV" altLang="lv-LV" dirty="0" err="1"/>
              <a:t>Energy</a:t>
            </a:r>
            <a:r>
              <a:rPr lang="lv-LV" altLang="lv-LV" dirty="0"/>
              <a:t> </a:t>
            </a:r>
            <a:r>
              <a:rPr lang="lv-LV" altLang="lv-LV" dirty="0" err="1"/>
              <a:t>mininization</a:t>
            </a:r>
            <a:r>
              <a:rPr lang="lv-LV" altLang="lv-LV" dirty="0"/>
              <a:t> </a:t>
            </a:r>
            <a:r>
              <a:rPr lang="lv-LV" altLang="lv-LV" dirty="0" err="1" smtClean="0"/>
              <a:t>approach</a:t>
            </a:r>
            <a:endParaRPr lang="lv-LV" alt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6"/>
          </p:nvPr>
        </p:nvSpPr>
        <p:spPr>
          <a:xfrm>
            <a:off x="662609" y="1584459"/>
            <a:ext cx="3375991" cy="534987"/>
          </a:xfrm>
        </p:spPr>
        <p:txBody>
          <a:bodyPr>
            <a:normAutofit/>
          </a:bodyPr>
          <a:lstStyle/>
          <a:p>
            <a:r>
              <a:rPr lang="lv-LV" altLang="lv-LV" dirty="0" err="1"/>
              <a:t>Tasks</a:t>
            </a:r>
            <a:r>
              <a:rPr lang="lv-LV" altLang="lv-LV" dirty="0"/>
              <a:t> </a:t>
            </a:r>
            <a:r>
              <a:rPr lang="lv-LV" altLang="lv-LV" dirty="0" err="1"/>
              <a:t>for</a:t>
            </a:r>
            <a:r>
              <a:rPr lang="lv-LV" altLang="lv-LV" dirty="0"/>
              <a:t> </a:t>
            </a:r>
            <a:r>
              <a:rPr lang="lv-LV" altLang="lv-LV" dirty="0" err="1"/>
              <a:t>recognition</a:t>
            </a:r>
            <a:r>
              <a:rPr lang="lv-LV" altLang="lv-LV" dirty="0"/>
              <a:t>:</a:t>
            </a:r>
          </a:p>
          <a:p>
            <a:endParaRPr lang="lv-LV" dirty="0"/>
          </a:p>
        </p:txBody>
      </p:sp>
      <p:sp>
        <p:nvSpPr>
          <p:cNvPr id="6" name="Teksta vietturis 5"/>
          <p:cNvSpPr>
            <a:spLocks noGrp="1"/>
          </p:cNvSpPr>
          <p:nvPr>
            <p:ph type="body" sz="quarter" idx="17"/>
          </p:nvPr>
        </p:nvSpPr>
        <p:spPr>
          <a:xfrm>
            <a:off x="4876801" y="1581108"/>
            <a:ext cx="3810000" cy="534987"/>
          </a:xfrm>
        </p:spPr>
        <p:txBody>
          <a:bodyPr/>
          <a:lstStyle/>
          <a:p>
            <a:r>
              <a:rPr lang="lv-LV" dirty="0" err="1" smtClean="0"/>
              <a:t>Methods</a:t>
            </a:r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09253AA5-FE9B-495B-A3FD-B9A5E8BA12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4121426"/>
            <a:ext cx="6772275" cy="27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atura vietturis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47"/>
            <a:ext cx="5824538" cy="3636042"/>
          </a:xfrm>
        </p:spPr>
      </p:pic>
      <p:sp>
        <p:nvSpPr>
          <p:cNvPr id="17415" name="Slaida numura vietturis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D72611-D3DC-431E-954B-572BCA7121F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304320" y="802164"/>
            <a:ext cx="1658880" cy="414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</a:rPr>
              <a:t>Start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971681" y="1383986"/>
            <a:ext cx="2322720" cy="498292"/>
          </a:xfrm>
          <a:prstGeom prst="parallelogram">
            <a:avLst>
              <a:gd name="adj" fmla="val 54582"/>
            </a:avLst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>
                <a:solidFill>
                  <a:srgbClr val="000000"/>
                </a:solidFill>
              </a:rPr>
              <a:t>Point cloud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71681" y="2046456"/>
            <a:ext cx="2322720" cy="580380"/>
          </a:xfrm>
          <a:prstGeom prst="rect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Transformation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</a:rPr>
              <a:t>using max-min filter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971681" y="2793894"/>
            <a:ext cx="2322720" cy="580381"/>
          </a:xfrm>
          <a:prstGeom prst="rect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>
                <a:solidFill>
                  <a:srgbClr val="000000"/>
                </a:solidFill>
              </a:rPr>
              <a:t>Slope method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71681" y="3539892"/>
            <a:ext cx="2322720" cy="580381"/>
          </a:xfrm>
          <a:prstGeom prst="rect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</a:rPr>
              <a:t>Min-Cut/Max-Flow</a:t>
            </a: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</a:rPr>
              <a:t>Segmentation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971681" y="4287331"/>
            <a:ext cx="2322720" cy="580380"/>
          </a:xfrm>
          <a:prstGeom prst="rect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>
                <a:solidFill>
                  <a:srgbClr val="000000"/>
                </a:solidFill>
              </a:rPr>
              <a:t>Filter by area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971681" y="5033329"/>
            <a:ext cx="2322720" cy="580380"/>
          </a:xfrm>
          <a:prstGeom prst="rect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>
                <a:solidFill>
                  <a:srgbClr val="000000"/>
                </a:solidFill>
              </a:rPr>
              <a:t>Vectorization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971681" y="5779328"/>
            <a:ext cx="2322720" cy="498292"/>
          </a:xfrm>
          <a:prstGeom prst="parallelogram">
            <a:avLst>
              <a:gd name="adj" fmla="val 54582"/>
            </a:avLst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>
                <a:solidFill>
                  <a:srgbClr val="000000"/>
                </a:solidFill>
              </a:rPr>
              <a:t>Shapes of buildings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304320" y="6443236"/>
            <a:ext cx="1658880" cy="414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129" tIns="63711" rIns="90129" bIns="4931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</a:rPr>
              <a:t>End</a:t>
            </a:r>
          </a:p>
        </p:txBody>
      </p:sp>
      <p:cxnSp>
        <p:nvCxnSpPr>
          <p:cNvPr id="17" name="AutoShape 27"/>
          <p:cNvCxnSpPr>
            <a:cxnSpLocks noChangeShapeType="1"/>
            <a:stCxn id="8" idx="2"/>
            <a:endCxn id="9" idx="1"/>
          </p:cNvCxnSpPr>
          <p:nvPr/>
        </p:nvCxnSpPr>
        <p:spPr bwMode="auto">
          <a:xfrm rot="5400000">
            <a:off x="7051672" y="1299017"/>
            <a:ext cx="165617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28"/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7051671" y="1962927"/>
            <a:ext cx="165618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29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7051672" y="2710365"/>
            <a:ext cx="165617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0"/>
          <p:cNvCxnSpPr>
            <a:cxnSpLocks noChangeShapeType="1"/>
            <a:stCxn id="11" idx="2"/>
            <a:endCxn id="12" idx="0"/>
          </p:cNvCxnSpPr>
          <p:nvPr/>
        </p:nvCxnSpPr>
        <p:spPr bwMode="auto">
          <a:xfrm rot="5400000">
            <a:off x="7051672" y="3456363"/>
            <a:ext cx="165617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31"/>
          <p:cNvCxnSpPr>
            <a:cxnSpLocks noChangeShapeType="1"/>
            <a:stCxn id="12" idx="2"/>
            <a:endCxn id="13" idx="0"/>
          </p:cNvCxnSpPr>
          <p:nvPr/>
        </p:nvCxnSpPr>
        <p:spPr bwMode="auto">
          <a:xfrm rot="5400000">
            <a:off x="7051672" y="4202361"/>
            <a:ext cx="165617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32"/>
          <p:cNvCxnSpPr>
            <a:cxnSpLocks noChangeShapeType="1"/>
            <a:stCxn id="13" idx="2"/>
            <a:endCxn id="14" idx="0"/>
          </p:cNvCxnSpPr>
          <p:nvPr/>
        </p:nvCxnSpPr>
        <p:spPr bwMode="auto">
          <a:xfrm rot="5400000">
            <a:off x="7051671" y="4949800"/>
            <a:ext cx="165618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33"/>
          <p:cNvCxnSpPr>
            <a:cxnSpLocks noChangeShapeType="1"/>
            <a:stCxn id="14" idx="2"/>
            <a:endCxn id="15" idx="1"/>
          </p:cNvCxnSpPr>
          <p:nvPr/>
        </p:nvCxnSpPr>
        <p:spPr bwMode="auto">
          <a:xfrm rot="5400000">
            <a:off x="7051671" y="5695799"/>
            <a:ext cx="165618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34"/>
          <p:cNvCxnSpPr>
            <a:cxnSpLocks noChangeShapeType="1"/>
            <a:stCxn id="15" idx="4"/>
            <a:endCxn id="16" idx="0"/>
          </p:cNvCxnSpPr>
          <p:nvPr/>
        </p:nvCxnSpPr>
        <p:spPr bwMode="auto">
          <a:xfrm rot="5400000">
            <a:off x="7051672" y="6359708"/>
            <a:ext cx="165617" cy="1440"/>
          </a:xfrm>
          <a:prstGeom prst="bentConnector2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5682240" y="1"/>
            <a:ext cx="3006720" cy="712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600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lv-LV" sz="2200" b="1" dirty="0" err="1" smtClean="0">
                <a:solidFill>
                  <a:srgbClr val="000000"/>
                </a:solidFill>
              </a:rPr>
              <a:t>Energy</a:t>
            </a:r>
            <a:r>
              <a:rPr lang="lv-LV" sz="2200" b="1" dirty="0" smtClean="0">
                <a:solidFill>
                  <a:srgbClr val="000000"/>
                </a:solidFill>
              </a:rPr>
              <a:t> </a:t>
            </a:r>
            <a:r>
              <a:rPr lang="lv-LV" sz="2200" b="1" dirty="0" err="1" smtClean="0">
                <a:solidFill>
                  <a:srgbClr val="000000"/>
                </a:solidFill>
              </a:rPr>
              <a:t>minimization</a:t>
            </a:r>
            <a:endParaRPr lang="lv-LV" sz="2200" b="1" dirty="0" smtClean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lv-LV" sz="2200" b="1" dirty="0" smtClean="0">
                <a:solidFill>
                  <a:srgbClr val="000000"/>
                </a:solidFill>
              </a:rPr>
              <a:t> </a:t>
            </a:r>
            <a:r>
              <a:rPr lang="lv-LV" sz="2200" b="1" dirty="0" err="1" smtClean="0">
                <a:solidFill>
                  <a:srgbClr val="000000"/>
                </a:solidFill>
              </a:rPr>
              <a:t>approatch</a:t>
            </a:r>
            <a:endParaRPr lang="en-US" sz="2200" b="1" dirty="0">
              <a:solidFill>
                <a:srgbClr val="000000"/>
              </a:solidFill>
            </a:endParaRPr>
          </a:p>
        </p:txBody>
      </p:sp>
      <p:pic>
        <p:nvPicPr>
          <p:cNvPr id="26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7200" y="1576966"/>
            <a:ext cx="309600" cy="1656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7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000" y="2239435"/>
            <a:ext cx="617760" cy="142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321" y="2903345"/>
            <a:ext cx="456480" cy="3182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000" y="3567256"/>
            <a:ext cx="656640" cy="4738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" name="Picture 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7921" y="4313253"/>
            <a:ext cx="718560" cy="4435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" name="Picture 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3521" y="5138459"/>
            <a:ext cx="538560" cy="2534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" name="Picture 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3521" y="5894540"/>
            <a:ext cx="555840" cy="2433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Titullapa_kontaktinformacij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1224</TotalTime>
  <Words>473</Words>
  <Application>Microsoft Office PowerPoint</Application>
  <PresentationFormat>Slaidrāde ekrānā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4" baseType="lpstr">
      <vt:lpstr>89_Prezentacija_templateLV</vt:lpstr>
      <vt:lpstr>Monitoring of Buildings and Land Use Types with Remote Sensing Data </vt:lpstr>
      <vt:lpstr>Topics</vt:lpstr>
      <vt:lpstr>Objectives</vt:lpstr>
      <vt:lpstr>Buildings</vt:lpstr>
      <vt:lpstr>Land use </vt:lpstr>
      <vt:lpstr>Possible ways</vt:lpstr>
      <vt:lpstr>Organizational steps</vt:lpstr>
      <vt:lpstr>Building recogition</vt:lpstr>
      <vt:lpstr>PowerPoint prezentācija</vt:lpstr>
      <vt:lpstr>Owners declaration</vt:lpstr>
      <vt:lpstr>Land use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Aldis</cp:lastModifiedBy>
  <cp:revision>69</cp:revision>
  <cp:lastPrinted>2015-05-11T14:45:58Z</cp:lastPrinted>
  <dcterms:created xsi:type="dcterms:W3CDTF">2014-11-20T14:46:47Z</dcterms:created>
  <dcterms:modified xsi:type="dcterms:W3CDTF">2015-05-11T14:46:47Z</dcterms:modified>
</cp:coreProperties>
</file>